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73" r:id="rId5"/>
    <p:sldId id="260" r:id="rId6"/>
    <p:sldId id="300" r:id="rId7"/>
    <p:sldId id="294" r:id="rId8"/>
    <p:sldId id="301" r:id="rId9"/>
    <p:sldId id="303" r:id="rId10"/>
    <p:sldId id="297" r:id="rId11"/>
    <p:sldId id="283" r:id="rId12"/>
    <p:sldId id="268" r:id="rId13"/>
    <p:sldId id="285" r:id="rId14"/>
    <p:sldId id="304" r:id="rId15"/>
    <p:sldId id="289" r:id="rId1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7D31"/>
    <a:srgbClr val="B236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2680B3-EE49-4102-A035-673A9AFE3547}" v="105" dt="2026-06-22T13:22:25.0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495" autoAdjust="0"/>
    <p:restoredTop sz="95033" autoAdjust="0"/>
  </p:normalViewPr>
  <p:slideViewPr>
    <p:cSldViewPr snapToGrid="0">
      <p:cViewPr varScale="1">
        <p:scale>
          <a:sx n="79" d="100"/>
          <a:sy n="79" d="100"/>
        </p:scale>
        <p:origin x="7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ynne Tilby" userId="30b73d65-a189-4e48-84c1-6724ed53244a" providerId="ADAL" clId="{D80E0E85-3DA0-49B5-8EC0-C77FF9CFCAB4}"/>
    <pc:docChg chg="custSel addSld modSld">
      <pc:chgData name="Lynne Tilby" userId="30b73d65-a189-4e48-84c1-6724ed53244a" providerId="ADAL" clId="{D80E0E85-3DA0-49B5-8EC0-C77FF9CFCAB4}" dt="2026-06-18T12:32:31.564" v="87" actId="20577"/>
      <pc:docMkLst>
        <pc:docMk/>
      </pc:docMkLst>
      <pc:sldChg chg="modSp">
        <pc:chgData name="Lynne Tilby" userId="30b73d65-a189-4e48-84c1-6724ed53244a" providerId="ADAL" clId="{D80E0E85-3DA0-49B5-8EC0-C77FF9CFCAB4}" dt="2026-06-18T12:32:31.564" v="87" actId="20577"/>
        <pc:sldMkLst>
          <pc:docMk/>
          <pc:sldMk cId="2654019681" sldId="297"/>
        </pc:sldMkLst>
        <pc:spChg chg="mod">
          <ac:chgData name="Lynne Tilby" userId="30b73d65-a189-4e48-84c1-6724ed53244a" providerId="ADAL" clId="{D80E0E85-3DA0-49B5-8EC0-C77FF9CFCAB4}" dt="2026-06-18T12:32:31.564" v="87" actId="20577"/>
          <ac:spMkLst>
            <pc:docMk/>
            <pc:sldMk cId="2654019681" sldId="297"/>
            <ac:spMk id="3" creationId="{C38F9618-C555-7F85-936A-8D416CCE482B}"/>
          </ac:spMkLst>
        </pc:spChg>
      </pc:sldChg>
      <pc:sldChg chg="addSp modSp new mod">
        <pc:chgData name="Lynne Tilby" userId="30b73d65-a189-4e48-84c1-6724ed53244a" providerId="ADAL" clId="{D80E0E85-3DA0-49B5-8EC0-C77FF9CFCAB4}" dt="2026-06-17T11:20:17.004" v="81" actId="2711"/>
        <pc:sldMkLst>
          <pc:docMk/>
          <pc:sldMk cId="1827289914" sldId="304"/>
        </pc:sldMkLst>
        <pc:spChg chg="mod">
          <ac:chgData name="Lynne Tilby" userId="30b73d65-a189-4e48-84c1-6724ed53244a" providerId="ADAL" clId="{D80E0E85-3DA0-49B5-8EC0-C77FF9CFCAB4}" dt="2026-06-17T11:18:35.100" v="59" actId="20577"/>
          <ac:spMkLst>
            <pc:docMk/>
            <pc:sldMk cId="1827289914" sldId="304"/>
            <ac:spMk id="5" creationId="{F065A3A9-9B0E-EF24-3FE0-9E21EC705786}"/>
          </ac:spMkLst>
        </pc:spChg>
        <pc:spChg chg="add mod">
          <ac:chgData name="Lynne Tilby" userId="30b73d65-a189-4e48-84c1-6724ed53244a" providerId="ADAL" clId="{D80E0E85-3DA0-49B5-8EC0-C77FF9CFCAB4}" dt="2026-06-17T11:20:17.004" v="81" actId="2711"/>
          <ac:spMkLst>
            <pc:docMk/>
            <pc:sldMk cId="1827289914" sldId="304"/>
            <ac:spMk id="6" creationId="{BC63F737-EC34-C981-F4A0-BDCD7357F889}"/>
          </ac:spMkLst>
        </pc:spChg>
        <pc:picChg chg="add mod">
          <ac:chgData name="Lynne Tilby" userId="30b73d65-a189-4e48-84c1-6724ed53244a" providerId="ADAL" clId="{D80E0E85-3DA0-49B5-8EC0-C77FF9CFCAB4}" dt="2026-06-17T11:18:09.864" v="19" actId="1076"/>
          <ac:picMkLst>
            <pc:docMk/>
            <pc:sldMk cId="1827289914" sldId="304"/>
            <ac:picMk id="7" creationId="{D7D1ACFC-0C26-5AA7-D7FF-4D1D5C354C44}"/>
          </ac:picMkLst>
        </pc:picChg>
      </pc:sldChg>
    </pc:docChg>
  </pc:docChgLst>
  <pc:docChgLst>
    <pc:chgData name="Sarah C" userId="25140c51-2c77-4c60-b159-fea8f30cc081" providerId="ADAL" clId="{4E646603-BEB0-4008-9A98-FDBA82D5C4E8}"/>
    <pc:docChg chg="undo custSel modSld modMainMaster">
      <pc:chgData name="Sarah C" userId="25140c51-2c77-4c60-b159-fea8f30cc081" providerId="ADAL" clId="{4E646603-BEB0-4008-9A98-FDBA82D5C4E8}" dt="2026-06-22T13:22:25.093" v="388"/>
      <pc:docMkLst>
        <pc:docMk/>
      </pc:docMkLst>
      <pc:sldChg chg="modSp mod modAnim">
        <pc:chgData name="Sarah C" userId="25140c51-2c77-4c60-b159-fea8f30cc081" providerId="ADAL" clId="{4E646603-BEB0-4008-9A98-FDBA82D5C4E8}" dt="2026-06-22T13:21:41.451" v="380"/>
        <pc:sldMkLst>
          <pc:docMk/>
          <pc:sldMk cId="2721184371" sldId="268"/>
        </pc:sldMkLst>
        <pc:spChg chg="mod">
          <ac:chgData name="Sarah C" userId="25140c51-2c77-4c60-b159-fea8f30cc081" providerId="ADAL" clId="{4E646603-BEB0-4008-9A98-FDBA82D5C4E8}" dt="2026-06-17T20:04:15.710" v="367" actId="120"/>
          <ac:spMkLst>
            <pc:docMk/>
            <pc:sldMk cId="2721184371" sldId="268"/>
            <ac:spMk id="2" creationId="{0C93DCBC-D4AC-D5EE-ADBF-60CD15BA5CE0}"/>
          </ac:spMkLst>
        </pc:spChg>
        <pc:spChg chg="mod">
          <ac:chgData name="Sarah C" userId="25140c51-2c77-4c60-b159-fea8f30cc081" providerId="ADAL" clId="{4E646603-BEB0-4008-9A98-FDBA82D5C4E8}" dt="2026-06-17T20:04:31.791" v="369" actId="207"/>
          <ac:spMkLst>
            <pc:docMk/>
            <pc:sldMk cId="2721184371" sldId="268"/>
            <ac:spMk id="5" creationId="{00000000-0000-0000-0000-000000000000}"/>
          </ac:spMkLst>
        </pc:spChg>
      </pc:sldChg>
      <pc:sldChg chg="modSp mod">
        <pc:chgData name="Sarah C" userId="25140c51-2c77-4c60-b159-fea8f30cc081" providerId="ADAL" clId="{4E646603-BEB0-4008-9A98-FDBA82D5C4E8}" dt="2026-06-22T11:27:15.384" v="372" actId="14100"/>
        <pc:sldMkLst>
          <pc:docMk/>
          <pc:sldMk cId="3518077287" sldId="283"/>
        </pc:sldMkLst>
        <pc:spChg chg="mod">
          <ac:chgData name="Sarah C" userId="25140c51-2c77-4c60-b159-fea8f30cc081" providerId="ADAL" clId="{4E646603-BEB0-4008-9A98-FDBA82D5C4E8}" dt="2026-06-22T11:27:15.384" v="372" actId="14100"/>
          <ac:spMkLst>
            <pc:docMk/>
            <pc:sldMk cId="3518077287" sldId="283"/>
            <ac:spMk id="4" creationId="{A06E099B-B3C2-62F2-F379-0FF784BA5E11}"/>
          </ac:spMkLst>
        </pc:spChg>
      </pc:sldChg>
      <pc:sldChg chg="modSp mod">
        <pc:chgData name="Sarah C" userId="25140c51-2c77-4c60-b159-fea8f30cc081" providerId="ADAL" clId="{4E646603-BEB0-4008-9A98-FDBA82D5C4E8}" dt="2026-06-04T11:30:16.172" v="25" actId="20577"/>
        <pc:sldMkLst>
          <pc:docMk/>
          <pc:sldMk cId="1638080800" sldId="285"/>
        </pc:sldMkLst>
        <pc:spChg chg="mod">
          <ac:chgData name="Sarah C" userId="25140c51-2c77-4c60-b159-fea8f30cc081" providerId="ADAL" clId="{4E646603-BEB0-4008-9A98-FDBA82D5C4E8}" dt="2026-06-04T11:30:16.172" v="25" actId="20577"/>
          <ac:spMkLst>
            <pc:docMk/>
            <pc:sldMk cId="1638080800" sldId="285"/>
            <ac:spMk id="4" creationId="{4964752F-96C2-A14A-AAC7-691B9009C454}"/>
          </ac:spMkLst>
        </pc:spChg>
        <pc:spChg chg="mod">
          <ac:chgData name="Sarah C" userId="25140c51-2c77-4c60-b159-fea8f30cc081" providerId="ADAL" clId="{4E646603-BEB0-4008-9A98-FDBA82D5C4E8}" dt="2026-06-04T11:29:21.241" v="0" actId="20577"/>
          <ac:spMkLst>
            <pc:docMk/>
            <pc:sldMk cId="1638080800" sldId="285"/>
            <ac:spMk id="12" creationId="{4CE96855-A657-AC73-3370-9F1079EC004A}"/>
          </ac:spMkLst>
        </pc:spChg>
      </pc:sldChg>
      <pc:sldChg chg="addSp delSp modSp mod">
        <pc:chgData name="Sarah C" userId="25140c51-2c77-4c60-b159-fea8f30cc081" providerId="ADAL" clId="{4E646603-BEB0-4008-9A98-FDBA82D5C4E8}" dt="2026-06-17T19:50:43.284" v="115" actId="1076"/>
        <pc:sldMkLst>
          <pc:docMk/>
          <pc:sldMk cId="740806711" sldId="289"/>
        </pc:sldMkLst>
        <pc:picChg chg="add mod ord modCrop">
          <ac:chgData name="Sarah C" userId="25140c51-2c77-4c60-b159-fea8f30cc081" providerId="ADAL" clId="{4E646603-BEB0-4008-9A98-FDBA82D5C4E8}" dt="2026-06-17T19:50:43.284" v="115" actId="1076"/>
          <ac:picMkLst>
            <pc:docMk/>
            <pc:sldMk cId="740806711" sldId="289"/>
            <ac:picMk id="3" creationId="{ECE3999B-0146-C108-81D7-B6BC82FFFC63}"/>
          </ac:picMkLst>
        </pc:picChg>
      </pc:sldChg>
      <pc:sldChg chg="modSp modAnim">
        <pc:chgData name="Sarah C" userId="25140c51-2c77-4c60-b159-fea8f30cc081" providerId="ADAL" clId="{4E646603-BEB0-4008-9A98-FDBA82D5C4E8}" dt="2026-06-22T13:21:04.540" v="376"/>
        <pc:sldMkLst>
          <pc:docMk/>
          <pc:sldMk cId="2681326841" sldId="294"/>
        </pc:sldMkLst>
        <pc:spChg chg="mod">
          <ac:chgData name="Sarah C" userId="25140c51-2c77-4c60-b159-fea8f30cc081" providerId="ADAL" clId="{4E646603-BEB0-4008-9A98-FDBA82D5C4E8}" dt="2026-06-17T19:43:44.383" v="75" actId="13926"/>
          <ac:spMkLst>
            <pc:docMk/>
            <pc:sldMk cId="2681326841" sldId="294"/>
            <ac:spMk id="5" creationId="{CAB45A7E-B9BB-5E81-84C5-C5EE399909C6}"/>
          </ac:spMkLst>
        </pc:spChg>
      </pc:sldChg>
      <pc:sldChg chg="modSp">
        <pc:chgData name="Sarah C" userId="25140c51-2c77-4c60-b159-fea8f30cc081" providerId="ADAL" clId="{4E646603-BEB0-4008-9A98-FDBA82D5C4E8}" dt="2026-06-17T20:05:03.567" v="370" actId="120"/>
        <pc:sldMkLst>
          <pc:docMk/>
          <pc:sldMk cId="2654019681" sldId="297"/>
        </pc:sldMkLst>
        <pc:spChg chg="mod">
          <ac:chgData name="Sarah C" userId="25140c51-2c77-4c60-b159-fea8f30cc081" providerId="ADAL" clId="{4E646603-BEB0-4008-9A98-FDBA82D5C4E8}" dt="2026-06-17T20:05:03.567" v="370" actId="120"/>
          <ac:spMkLst>
            <pc:docMk/>
            <pc:sldMk cId="2654019681" sldId="297"/>
            <ac:spMk id="3" creationId="{C38F9618-C555-7F85-936A-8D416CCE482B}"/>
          </ac:spMkLst>
        </pc:spChg>
      </pc:sldChg>
      <pc:sldChg chg="modSp">
        <pc:chgData name="Sarah C" userId="25140c51-2c77-4c60-b159-fea8f30cc081" providerId="ADAL" clId="{4E646603-BEB0-4008-9A98-FDBA82D5C4E8}" dt="2026-06-17T19:42:01.168" v="71" actId="120"/>
        <pc:sldMkLst>
          <pc:docMk/>
          <pc:sldMk cId="3322150254" sldId="300"/>
        </pc:sldMkLst>
        <pc:spChg chg="mod">
          <ac:chgData name="Sarah C" userId="25140c51-2c77-4c60-b159-fea8f30cc081" providerId="ADAL" clId="{4E646603-BEB0-4008-9A98-FDBA82D5C4E8}" dt="2026-06-17T19:42:01.168" v="71" actId="120"/>
          <ac:spMkLst>
            <pc:docMk/>
            <pc:sldMk cId="3322150254" sldId="300"/>
            <ac:spMk id="3" creationId="{0D8FDA36-2269-828E-F485-33E7C4A857C2}"/>
          </ac:spMkLst>
        </pc:spChg>
      </pc:sldChg>
      <pc:sldChg chg="modSp mod">
        <pc:chgData name="Sarah C" userId="25140c51-2c77-4c60-b159-fea8f30cc081" providerId="ADAL" clId="{4E646603-BEB0-4008-9A98-FDBA82D5C4E8}" dt="2026-06-17T19:46:20.295" v="88" actId="14100"/>
        <pc:sldMkLst>
          <pc:docMk/>
          <pc:sldMk cId="170747689" sldId="301"/>
        </pc:sldMkLst>
        <pc:spChg chg="mod">
          <ac:chgData name="Sarah C" userId="25140c51-2c77-4c60-b159-fea8f30cc081" providerId="ADAL" clId="{4E646603-BEB0-4008-9A98-FDBA82D5C4E8}" dt="2026-06-17T19:46:20.295" v="88" actId="14100"/>
          <ac:spMkLst>
            <pc:docMk/>
            <pc:sldMk cId="170747689" sldId="301"/>
            <ac:spMk id="2" creationId="{7FF6F8D4-D782-87B7-6E42-9BA1583CBAF0}"/>
          </ac:spMkLst>
        </pc:spChg>
      </pc:sldChg>
      <pc:sldChg chg="addSp delSp modSp mod modClrScheme delAnim modAnim chgLayout">
        <pc:chgData name="Sarah C" userId="25140c51-2c77-4c60-b159-fea8f30cc081" providerId="ADAL" clId="{4E646603-BEB0-4008-9A98-FDBA82D5C4E8}" dt="2026-06-22T13:20:32.324" v="375"/>
        <pc:sldMkLst>
          <pc:docMk/>
          <pc:sldMk cId="2300280926" sldId="303"/>
        </pc:sldMkLst>
        <pc:spChg chg="add mod">
          <ac:chgData name="Sarah C" userId="25140c51-2c77-4c60-b159-fea8f30cc081" providerId="ADAL" clId="{4E646603-BEB0-4008-9A98-FDBA82D5C4E8}" dt="2026-06-17T20:03:33.061" v="363" actId="1035"/>
          <ac:spMkLst>
            <pc:docMk/>
            <pc:sldMk cId="2300280926" sldId="303"/>
            <ac:spMk id="15" creationId="{C9D09466-ACCB-13A1-D5F2-193E7C476FEA}"/>
          </ac:spMkLst>
        </pc:spChg>
        <pc:picChg chg="add mod modCrop">
          <ac:chgData name="Sarah C" userId="25140c51-2c77-4c60-b159-fea8f30cc081" providerId="ADAL" clId="{4E646603-BEB0-4008-9A98-FDBA82D5C4E8}" dt="2026-06-17T20:00:52.563" v="308" actId="1076"/>
          <ac:picMkLst>
            <pc:docMk/>
            <pc:sldMk cId="2300280926" sldId="303"/>
            <ac:picMk id="14" creationId="{449D1846-7C95-585B-F453-E4729DC81B97}"/>
          </ac:picMkLst>
        </pc:picChg>
      </pc:sldChg>
      <pc:sldChg chg="addSp delSp modSp mod modTransition modAnim">
        <pc:chgData name="Sarah C" userId="25140c51-2c77-4c60-b159-fea8f30cc081" providerId="ADAL" clId="{4E646603-BEB0-4008-9A98-FDBA82D5C4E8}" dt="2026-06-22T13:22:25.093" v="388"/>
        <pc:sldMkLst>
          <pc:docMk/>
          <pc:sldMk cId="1827289914" sldId="304"/>
        </pc:sldMkLst>
        <pc:spChg chg="add mod">
          <ac:chgData name="Sarah C" userId="25140c51-2c77-4c60-b159-fea8f30cc081" providerId="ADAL" clId="{4E646603-BEB0-4008-9A98-FDBA82D5C4E8}" dt="2026-06-17T19:51:02.786" v="118" actId="20577"/>
          <ac:spMkLst>
            <pc:docMk/>
            <pc:sldMk cId="1827289914" sldId="304"/>
            <ac:spMk id="5" creationId="{F065A3A9-9B0E-EF24-3FE0-9E21EC705786}"/>
          </ac:spMkLst>
        </pc:spChg>
        <pc:spChg chg="mod">
          <ac:chgData name="Sarah C" userId="25140c51-2c77-4c60-b159-fea8f30cc081" providerId="ADAL" clId="{4E646603-BEB0-4008-9A98-FDBA82D5C4E8}" dt="2026-06-17T19:52:52.546" v="138" actId="14100"/>
          <ac:spMkLst>
            <pc:docMk/>
            <pc:sldMk cId="1827289914" sldId="304"/>
            <ac:spMk id="6" creationId="{BC63F737-EC34-C981-F4A0-BDCD7357F889}"/>
          </ac:spMkLst>
        </pc:spChg>
        <pc:picChg chg="mod">
          <ac:chgData name="Sarah C" userId="25140c51-2c77-4c60-b159-fea8f30cc081" providerId="ADAL" clId="{4E646603-BEB0-4008-9A98-FDBA82D5C4E8}" dt="2026-06-17T19:51:55.428" v="126" actId="1076"/>
          <ac:picMkLst>
            <pc:docMk/>
            <pc:sldMk cId="1827289914" sldId="304"/>
            <ac:picMk id="7" creationId="{D7D1ACFC-0C26-5AA7-D7FF-4D1D5C354C44}"/>
          </ac:picMkLst>
        </pc:picChg>
      </pc:sldChg>
      <pc:sldMasterChg chg="addSp delSp modSp mod modSldLayout">
        <pc:chgData name="Sarah C" userId="25140c51-2c77-4c60-b159-fea8f30cc081" providerId="ADAL" clId="{4E646603-BEB0-4008-9A98-FDBA82D5C4E8}" dt="2026-06-17T19:41:34.836" v="70"/>
        <pc:sldMasterMkLst>
          <pc:docMk/>
          <pc:sldMasterMk cId="3719140963" sldId="2147483648"/>
        </pc:sldMasterMkLst>
        <pc:picChg chg="add mod">
          <ac:chgData name="Sarah C" userId="25140c51-2c77-4c60-b159-fea8f30cc081" providerId="ADAL" clId="{4E646603-BEB0-4008-9A98-FDBA82D5C4E8}" dt="2026-06-17T19:41:24.328" v="66"/>
          <ac:picMkLst>
            <pc:docMk/>
            <pc:sldMasterMk cId="3719140963" sldId="2147483648"/>
            <ac:picMk id="3" creationId="{E76F0044-47B5-2ED3-7E71-9D5253200331}"/>
          </ac:picMkLst>
        </pc:picChg>
        <pc:sldLayoutChg chg="addSp delSp modSp mod">
          <pc:chgData name="Sarah C" userId="25140c51-2c77-4c60-b159-fea8f30cc081" providerId="ADAL" clId="{4E646603-BEB0-4008-9A98-FDBA82D5C4E8}" dt="2026-06-17T19:40:04.751" v="53" actId="478"/>
          <pc:sldLayoutMkLst>
            <pc:docMk/>
            <pc:sldMasterMk cId="3719140963" sldId="2147483648"/>
            <pc:sldLayoutMk cId="1684209560" sldId="2147483649"/>
          </pc:sldLayoutMkLst>
          <pc:picChg chg="add mod">
            <ac:chgData name="Sarah C" userId="25140c51-2c77-4c60-b159-fea8f30cc081" providerId="ADAL" clId="{4E646603-BEB0-4008-9A98-FDBA82D5C4E8}" dt="2026-06-17T19:40:00.991" v="52" actId="1076"/>
            <ac:picMkLst>
              <pc:docMk/>
              <pc:sldMasterMk cId="3719140963" sldId="2147483648"/>
              <pc:sldLayoutMk cId="1684209560" sldId="2147483649"/>
              <ac:picMk id="3" creationId="{DA3AC13C-EBF4-246B-D7BF-86B5DDDBB1AE}"/>
            </ac:picMkLst>
          </pc:picChg>
        </pc:sldLayoutChg>
        <pc:sldLayoutChg chg="addSp delSp modSp mod">
          <pc:chgData name="Sarah C" userId="25140c51-2c77-4c60-b159-fea8f30cc081" providerId="ADAL" clId="{4E646603-BEB0-4008-9A98-FDBA82D5C4E8}" dt="2026-06-17T19:40:55.336" v="64" actId="478"/>
          <pc:sldLayoutMkLst>
            <pc:docMk/>
            <pc:sldMasterMk cId="3719140963" sldId="2147483648"/>
            <pc:sldLayoutMk cId="1429249738" sldId="2147483650"/>
          </pc:sldLayoutMkLst>
          <pc:picChg chg="add mod modCrop">
            <ac:chgData name="Sarah C" userId="25140c51-2c77-4c60-b159-fea8f30cc081" providerId="ADAL" clId="{4E646603-BEB0-4008-9A98-FDBA82D5C4E8}" dt="2026-06-17T19:40:52.751" v="63" actId="1076"/>
            <ac:picMkLst>
              <pc:docMk/>
              <pc:sldMasterMk cId="3719140963" sldId="2147483648"/>
              <pc:sldLayoutMk cId="1429249738" sldId="2147483650"/>
              <ac:picMk id="3" creationId="{3CC5AF05-120D-F23D-725B-6C80462E0E87}"/>
            </ac:picMkLst>
          </pc:picChg>
        </pc:sldLayoutChg>
        <pc:sldLayoutChg chg="addSp delSp modSp mod">
          <pc:chgData name="Sarah C" userId="25140c51-2c77-4c60-b159-fea8f30cc081" providerId="ADAL" clId="{4E646603-BEB0-4008-9A98-FDBA82D5C4E8}" dt="2026-06-17T19:41:34.836" v="70"/>
          <pc:sldLayoutMkLst>
            <pc:docMk/>
            <pc:sldMasterMk cId="3719140963" sldId="2147483648"/>
            <pc:sldLayoutMk cId="2198268246" sldId="2147483660"/>
          </pc:sldLayoutMkLst>
          <pc:picChg chg="add mod">
            <ac:chgData name="Sarah C" userId="25140c51-2c77-4c60-b159-fea8f30cc081" providerId="ADAL" clId="{4E646603-BEB0-4008-9A98-FDBA82D5C4E8}" dt="2026-06-17T19:41:34.836" v="70"/>
            <ac:picMkLst>
              <pc:docMk/>
              <pc:sldMasterMk cId="3719140963" sldId="2147483648"/>
              <pc:sldLayoutMk cId="2198268246" sldId="2147483660"/>
              <ac:picMk id="2" creationId="{A62008BB-2898-4EC8-355A-952E8B2896BA}"/>
            </ac:picMkLst>
          </pc:picChg>
        </pc:sldLayoutChg>
        <pc:sldLayoutChg chg="addSp delSp modSp mod">
          <pc:chgData name="Sarah C" userId="25140c51-2c77-4c60-b159-fea8f30cc081" providerId="ADAL" clId="{4E646603-BEB0-4008-9A98-FDBA82D5C4E8}" dt="2026-06-17T19:41:31.927" v="68"/>
          <pc:sldLayoutMkLst>
            <pc:docMk/>
            <pc:sldMasterMk cId="3719140963" sldId="2147483648"/>
            <pc:sldLayoutMk cId="1402507632" sldId="2147483666"/>
          </pc:sldLayoutMkLst>
          <pc:picChg chg="add mod">
            <ac:chgData name="Sarah C" userId="25140c51-2c77-4c60-b159-fea8f30cc081" providerId="ADAL" clId="{4E646603-BEB0-4008-9A98-FDBA82D5C4E8}" dt="2026-06-17T19:41:31.927" v="68"/>
            <ac:picMkLst>
              <pc:docMk/>
              <pc:sldMasterMk cId="3719140963" sldId="2147483648"/>
              <pc:sldLayoutMk cId="1402507632" sldId="2147483666"/>
              <ac:picMk id="2" creationId="{0C5D8BB5-4355-418A-36A9-34E81AE7028D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72646F-65A0-464B-8EA8-2EE28E2DD635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32A7DE-F833-4DC4-AEF3-DA2C82D111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3533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.unicef.org/resources/sofi-2025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who.int/news/item/28-07-2025-global-hunger-declines-but-rises-in-africa-and-western-asia-un-report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most recent UN/FAO estimates (2024 data, published 2025) suggest: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About 673 million people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experience hunger worldwide 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[data.unicef.org]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[who.int]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a range estimate of </a:t>
            </a:r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638–720 million people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32A7DE-F833-4DC4-AEF3-DA2C82D111B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3721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E2FE395-1FF5-B4B1-7AB8-154C7337E8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638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2F4F2F2A-F16A-2083-344B-2D5E64790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7BFC94DB-5C67-B868-A31A-90E8F3CCC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9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3AC13C-EBF4-246B-D7BF-86B5DDDBB1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4" y="5972182"/>
            <a:ext cx="1802961" cy="76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209560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orange border&#10;&#10;AI-generated content may be incorrect.">
            <a:extLst>
              <a:ext uri="{FF2B5EF4-FFF2-40B4-BE49-F238E27FC236}">
                <a16:creationId xmlns:a16="http://schemas.microsoft.com/office/drawing/2014/main" id="{6FC8603A-BDFF-9923-064E-5B2107F66B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213"/>
          <a:stretch/>
        </p:blipFill>
        <p:spPr>
          <a:xfrm>
            <a:off x="1" y="876300"/>
            <a:ext cx="12192000" cy="84358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214CE49-F9CC-6032-534A-B86952B3A363}"/>
              </a:ext>
            </a:extLst>
          </p:cNvPr>
          <p:cNvSpPr/>
          <p:nvPr userDrawn="1"/>
        </p:nvSpPr>
        <p:spPr>
          <a:xfrm>
            <a:off x="0" y="0"/>
            <a:ext cx="12191999" cy="942975"/>
          </a:xfrm>
          <a:prstGeom prst="rect">
            <a:avLst/>
          </a:prstGeom>
          <a:solidFill>
            <a:srgbClr val="F78E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E51E70C-4A8B-5D78-6842-3E708AD26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4754118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fork and knife in a circle&#10;&#10;AI-generated content may be incorrect.">
            <a:extLst>
              <a:ext uri="{FF2B5EF4-FFF2-40B4-BE49-F238E27FC236}">
                <a16:creationId xmlns:a16="http://schemas.microsoft.com/office/drawing/2014/main" id="{98C8B954-573D-647C-FCFE-055A2FB06A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1555" y="-277526"/>
            <a:ext cx="7413051" cy="7413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371230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arehouse with boxes and shelves&#10;&#10;AI-generated content may be incorrect.">
            <a:extLst>
              <a:ext uri="{FF2B5EF4-FFF2-40B4-BE49-F238E27FC236}">
                <a16:creationId xmlns:a16="http://schemas.microsoft.com/office/drawing/2014/main" id="{1F9F976B-C729-62D8-6866-F2FCF67231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57" r="23970"/>
          <a:stretch/>
        </p:blipFill>
        <p:spPr>
          <a:xfrm>
            <a:off x="7544586" y="0"/>
            <a:ext cx="4647414" cy="6860677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4E584C7-A3A4-4040-E1FB-94D7C496C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1061"/>
            <a:ext cx="470146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693714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E2FE395-1FF5-B4B1-7AB8-154C7337E8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63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C5D8BB5-4355-418A-36A9-34E81AE702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4" y="5972182"/>
            <a:ext cx="1802961" cy="76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507632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B9ED89-8D35-B776-9816-955C582B1D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6675" y="0"/>
            <a:ext cx="12258675" cy="68739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62008BB-2898-4EC8-355A-952E8B2896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4" y="5972182"/>
            <a:ext cx="1802961" cy="76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268246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C5AF05-120D-F23D-725B-6C80462E0E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78" b="10519"/>
          <a:stretch>
            <a:fillRect/>
          </a:stretch>
        </p:blipFill>
        <p:spPr>
          <a:xfrm>
            <a:off x="0" y="0"/>
            <a:ext cx="12192000" cy="394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249738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8B52B7-214E-44E7-B0C6-7A935EE8A173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A4FBF5-7DA4-4D0A-934F-F54F0D2B2665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99D3F62-BF7A-F1DB-C929-90BC52AA6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411253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2740A82-DC14-2415-AC33-3467D03B6E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6835297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2892756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orange border&#10;&#10;AI-generated content may be incorrect.">
            <a:extLst>
              <a:ext uri="{FF2B5EF4-FFF2-40B4-BE49-F238E27FC236}">
                <a16:creationId xmlns:a16="http://schemas.microsoft.com/office/drawing/2014/main" id="{CD900C09-76C5-FCC5-40F3-2FEDD3B73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6" r="33085" b="90213"/>
          <a:stretch/>
        </p:blipFill>
        <p:spPr>
          <a:xfrm rot="5400000">
            <a:off x="2875521" y="3007207"/>
            <a:ext cx="6858002" cy="84358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05CD1FB-0E91-5B35-5047-A2281248A6C1}"/>
              </a:ext>
            </a:extLst>
          </p:cNvPr>
          <p:cNvSpPr/>
          <p:nvPr userDrawn="1"/>
        </p:nvSpPr>
        <p:spPr>
          <a:xfrm rot="5400000">
            <a:off x="6030157" y="696156"/>
            <a:ext cx="6858000" cy="5465687"/>
          </a:xfrm>
          <a:prstGeom prst="rect">
            <a:avLst/>
          </a:prstGeom>
          <a:solidFill>
            <a:srgbClr val="F78E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645274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orange border&#10;&#10;AI-generated content may be incorrect.">
            <a:extLst>
              <a:ext uri="{FF2B5EF4-FFF2-40B4-BE49-F238E27FC236}">
                <a16:creationId xmlns:a16="http://schemas.microsoft.com/office/drawing/2014/main" id="{41C528E3-F09F-D4B5-15CB-57156E6CE3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" r="9" b="90213"/>
          <a:stretch/>
        </p:blipFill>
        <p:spPr>
          <a:xfrm>
            <a:off x="-4" y="2840753"/>
            <a:ext cx="12192003" cy="84358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0C68F4B-AC0C-0912-A635-423C971BE2C9}"/>
              </a:ext>
            </a:extLst>
          </p:cNvPr>
          <p:cNvSpPr/>
          <p:nvPr userDrawn="1"/>
        </p:nvSpPr>
        <p:spPr>
          <a:xfrm rot="16200000">
            <a:off x="4675622" y="-4675625"/>
            <a:ext cx="2840752" cy="12192002"/>
          </a:xfrm>
          <a:prstGeom prst="rect">
            <a:avLst/>
          </a:prstGeom>
          <a:solidFill>
            <a:srgbClr val="F78E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934546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E9422A2-8CFB-842B-7890-808793A67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6F0044-47B5-2ED3-7E71-9D525320033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4" y="5972182"/>
            <a:ext cx="1802961" cy="76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40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60" r:id="rId3"/>
    <p:sldLayoutId id="2147483650" r:id="rId4"/>
    <p:sldLayoutId id="2147483651" r:id="rId5"/>
    <p:sldLayoutId id="2147483654" r:id="rId6"/>
    <p:sldLayoutId id="2147483655" r:id="rId7"/>
    <p:sldLayoutId id="2147483665" r:id="rId8"/>
    <p:sldLayoutId id="2147483664" r:id="rId9"/>
    <p:sldLayoutId id="2147483663" r:id="rId10"/>
    <p:sldLayoutId id="2147483662" r:id="rId11"/>
    <p:sldLayoutId id="2147483661" r:id="rId12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Poppins" panose="00000500000000000000" pitchFamily="2" charset="0"/>
          <a:ea typeface="+mj-ea"/>
          <a:cs typeface="Poppins" panose="000005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vimeo.com/1107661517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3DCDC0-8434-88EB-4F34-9622F32B90EB}"/>
              </a:ext>
            </a:extLst>
          </p:cNvPr>
          <p:cNvSpPr txBox="1"/>
          <p:nvPr/>
        </p:nvSpPr>
        <p:spPr>
          <a:xfrm>
            <a:off x="838200" y="1945509"/>
            <a:ext cx="10515600" cy="1482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188720">
              <a:lnSpc>
                <a:spcPct val="140000"/>
              </a:lnSpc>
              <a:spcAft>
                <a:spcPts val="600"/>
              </a:spcAft>
            </a:pPr>
            <a:r>
              <a:rPr lang="en-GB" sz="3400" kern="1200" dirty="0">
                <a:latin typeface="Avenir Next LT Pro" panose="020B0504020202020204" pitchFamily="34" charset="0"/>
              </a:rPr>
              <a:t>While waiting for assembly to begin have a think of one thing you are  </a:t>
            </a:r>
            <a:r>
              <a:rPr lang="en-GB" sz="3400" b="1" kern="1200" dirty="0">
                <a:latin typeface="Avenir Next LT Pro" panose="020B0504020202020204" pitchFamily="34" charset="0"/>
              </a:rPr>
              <a:t>thankful</a:t>
            </a:r>
            <a:r>
              <a:rPr lang="en-GB" sz="3400" kern="1200" dirty="0">
                <a:latin typeface="Avenir Next LT Pro" panose="020B0504020202020204" pitchFamily="34" charset="0"/>
              </a:rPr>
              <a:t>  for</a:t>
            </a:r>
            <a:endParaRPr lang="en-GB" sz="3400" dirty="0">
              <a:latin typeface="Avenir Next LT Pro" panose="020B0504020202020204" pitchFamily="34" charset="0"/>
            </a:endParaRPr>
          </a:p>
        </p:txBody>
      </p:sp>
      <p:pic>
        <p:nvPicPr>
          <p:cNvPr id="16" name="Picture 1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0A3979D5-0E32-D195-EC8A-E3FE838EF0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295"/>
          <a:stretch/>
        </p:blipFill>
        <p:spPr>
          <a:xfrm flipH="1">
            <a:off x="4232795" y="2376404"/>
            <a:ext cx="2889115" cy="3396625"/>
          </a:xfrm>
          <a:prstGeom prst="rect">
            <a:avLst/>
          </a:prstGeom>
        </p:spPr>
      </p:pic>
      <p:sp>
        <p:nvSpPr>
          <p:cNvPr id="17" name="Title 3">
            <a:extLst>
              <a:ext uri="{FF2B5EF4-FFF2-40B4-BE49-F238E27FC236}">
                <a16:creationId xmlns:a16="http://schemas.microsoft.com/office/drawing/2014/main" id="{C45D42D3-E695-B932-EF97-E0005ADDEEBB}"/>
              </a:ext>
            </a:extLst>
          </p:cNvPr>
          <p:cNvSpPr txBox="1">
            <a:spLocks/>
          </p:cNvSpPr>
          <p:nvPr/>
        </p:nvSpPr>
        <p:spPr>
          <a:xfrm>
            <a:off x="838200" y="927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</a:rPr>
              <a:t>WELCOME</a:t>
            </a:r>
            <a:r>
              <a:rPr lang="en-GB" sz="3600" b="1" dirty="0"/>
              <a:t>	</a:t>
            </a:r>
            <a:endParaRPr lang="en-GB" sz="3600" b="1" dirty="0">
              <a:solidFill>
                <a:srgbClr val="B2363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211362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964752F-96C2-A14A-AAC7-691B9009C454}"/>
              </a:ext>
            </a:extLst>
          </p:cNvPr>
          <p:cNvSpPr txBox="1"/>
          <p:nvPr/>
        </p:nvSpPr>
        <p:spPr>
          <a:xfrm>
            <a:off x="6277179" y="1850315"/>
            <a:ext cx="5223964" cy="34847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defTabSz="740664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Avenir Next LT Pro" panose="020B0504020202020204" pitchFamily="34" charset="0"/>
              </a:rPr>
              <a:t>W</a:t>
            </a:r>
            <a:r>
              <a:rPr lang="en-US" sz="2400" kern="1200" dirty="0">
                <a:solidFill>
                  <a:schemeClr val="tx1"/>
                </a:solidFill>
                <a:latin typeface="Avenir Next LT Pro" panose="020B0504020202020204" pitchFamily="34" charset="0"/>
              </a:rPr>
              <a:t>e provided nearly ½ million meals = that’s the equivalent of handing out 1 bag of pasta every minute!</a:t>
            </a:r>
          </a:p>
          <a:p>
            <a:pPr defTabSz="740664">
              <a:spcAft>
                <a:spcPts val="1000"/>
              </a:spcAft>
            </a:pPr>
            <a:endParaRPr lang="en-US" sz="1000" kern="1200" dirty="0">
              <a:solidFill>
                <a:schemeClr val="tx1"/>
              </a:solidFill>
              <a:latin typeface="Avenir Next LT Pro" panose="020B0504020202020204" pitchFamily="34" charset="0"/>
            </a:endParaRPr>
          </a:p>
          <a:p>
            <a:pPr marL="342900" indent="-342900" defTabSz="740664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venir Next LT Pro" panose="020B0504020202020204" pitchFamily="34" charset="0"/>
              </a:rPr>
              <a:t>We provided 52 meals every hour</a:t>
            </a:r>
          </a:p>
          <a:p>
            <a:pPr defTabSz="740664">
              <a:spcAft>
                <a:spcPts val="1000"/>
              </a:spcAft>
            </a:pPr>
            <a:endParaRPr lang="en-GB" sz="1000" dirty="0">
              <a:latin typeface="Avenir Next LT Pro" panose="020B0504020202020204" pitchFamily="34" charset="0"/>
            </a:endParaRPr>
          </a:p>
          <a:p>
            <a:pPr marL="342900" indent="-342900" defTabSz="740664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venir Next LT Pro" panose="020B0504020202020204" pitchFamily="34" charset="0"/>
              </a:rPr>
              <a:t>We supported 14,628 children</a:t>
            </a:r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4CE96855-A657-AC73-3370-9F1079EC004A}"/>
              </a:ext>
            </a:extLst>
          </p:cNvPr>
          <p:cNvSpPr txBox="1">
            <a:spLocks/>
          </p:cNvSpPr>
          <p:nvPr/>
        </p:nvSpPr>
        <p:spPr>
          <a:xfrm>
            <a:off x="838200" y="927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</a:rPr>
              <a:t>IN 2025 …</a:t>
            </a:r>
          </a:p>
        </p:txBody>
      </p:sp>
      <p:pic>
        <p:nvPicPr>
          <p:cNvPr id="14" name="Picture 13" descr="A person standing next to a person in a grocery store&#10;&#10;AI-generated content may be incorrect.">
            <a:extLst>
              <a:ext uri="{FF2B5EF4-FFF2-40B4-BE49-F238E27FC236}">
                <a16:creationId xmlns:a16="http://schemas.microsoft.com/office/drawing/2014/main" id="{BF410BEE-02D5-6D88-069B-668E4331E9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50315"/>
            <a:ext cx="5312597" cy="3989044"/>
          </a:xfrm>
          <a:prstGeom prst="rect">
            <a:avLst/>
          </a:prstGeom>
        </p:spPr>
      </p:pic>
      <p:pic>
        <p:nvPicPr>
          <p:cNvPr id="3" name="Picture 2" descr="A group of people in orange&#10;&#10;AI-generated content may be incorrect.">
            <a:extLst>
              <a:ext uri="{FF2B5EF4-FFF2-40B4-BE49-F238E27FC236}">
                <a16:creationId xmlns:a16="http://schemas.microsoft.com/office/drawing/2014/main" id="{AD9A734A-F6B1-F3E2-A8D6-753CA7FE41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4767" y="5066626"/>
            <a:ext cx="926376" cy="772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08080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F065A3A9-9B0E-EF24-3FE0-9E21EC705786}"/>
              </a:ext>
            </a:extLst>
          </p:cNvPr>
          <p:cNvSpPr txBox="1">
            <a:spLocks/>
          </p:cNvSpPr>
          <p:nvPr/>
        </p:nvSpPr>
        <p:spPr>
          <a:xfrm>
            <a:off x="838200" y="927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</a:rPr>
              <a:t>TAKE A MOMENT TO THINK 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63F737-EC34-C981-F4A0-BDCD7357F889}"/>
              </a:ext>
            </a:extLst>
          </p:cNvPr>
          <p:cNvSpPr txBox="1"/>
          <p:nvPr/>
        </p:nvSpPr>
        <p:spPr>
          <a:xfrm>
            <a:off x="838200" y="1627488"/>
            <a:ext cx="10657114" cy="3928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704088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2400" dirty="0">
                <a:latin typeface="Avenir Next LT Pro" panose="020B0504020202020204" pitchFamily="34" charset="0"/>
              </a:rPr>
              <a:t>What if your family didn't have enough food for dinner tonight?</a:t>
            </a:r>
          </a:p>
          <a:p>
            <a:pPr defTabSz="704088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GB" sz="1100" dirty="0">
              <a:latin typeface="Avenir Next LT Pro" panose="020B0504020202020204" pitchFamily="34" charset="0"/>
            </a:endParaRPr>
          </a:p>
          <a:p>
            <a:pPr defTabSz="704088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2400" dirty="0">
                <a:latin typeface="Avenir Next LT Pro" panose="020B0504020202020204" pitchFamily="34" charset="0"/>
              </a:rPr>
              <a:t>How would it feel if someone helped you when you needed it most?</a:t>
            </a:r>
          </a:p>
          <a:p>
            <a:pPr defTabSz="704088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</a:pPr>
            <a:endParaRPr lang="en-GB" sz="2400" dirty="0">
              <a:latin typeface="Avenir Next LT Pro" panose="020B0504020202020204" pitchFamily="34" charset="0"/>
            </a:endParaRPr>
          </a:p>
          <a:p>
            <a:pPr defTabSz="704088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GB" sz="2400" b="1" dirty="0">
                <a:latin typeface="Avenir Next LT Pro" panose="020B0504020202020204" pitchFamily="34" charset="0"/>
              </a:rPr>
              <a:t>You Can Make a Difference!</a:t>
            </a:r>
          </a:p>
          <a:p>
            <a:pPr indent="-285750" defTabSz="704088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venir Next LT Pro" panose="020B0504020202020204" pitchFamily="34" charset="0"/>
              </a:rPr>
              <a:t>Donate an item for the Harvest collection</a:t>
            </a:r>
          </a:p>
          <a:p>
            <a:pPr indent="-285750" defTabSz="704088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venir Next LT Pro" panose="020B0504020202020204" pitchFamily="34" charset="0"/>
              </a:rPr>
              <a:t>Ask your family to buy one extra item when shopping</a:t>
            </a:r>
          </a:p>
          <a:p>
            <a:pPr indent="-285750" defTabSz="704088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venir Next LT Pro" panose="020B0504020202020204" pitchFamily="34" charset="0"/>
              </a:rPr>
              <a:t>Be kind and help others in your community</a:t>
            </a:r>
          </a:p>
          <a:p>
            <a:pPr defTabSz="704088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</a:pPr>
            <a:endParaRPr lang="en-GB" sz="2400" dirty="0">
              <a:latin typeface="Avenir Next LT Pro" panose="020B0504020202020204" pitchFamily="34" charset="0"/>
            </a:endParaRPr>
          </a:p>
          <a:p>
            <a:pPr defTabSz="704088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GB" sz="2400" dirty="0">
                <a:latin typeface="Avenir Next LT Pro" panose="020B0504020202020204" pitchFamily="34" charset="0"/>
              </a:rPr>
              <a:t>Remember... Small acts of kindness can make a </a:t>
            </a:r>
            <a:r>
              <a:rPr lang="en-GB" sz="2400" b="1" dirty="0">
                <a:latin typeface="Avenir Next LT Pro" panose="020B0504020202020204" pitchFamily="34" charset="0"/>
              </a:rPr>
              <a:t>BIG</a:t>
            </a:r>
            <a:r>
              <a:rPr lang="en-GB" sz="2400" dirty="0">
                <a:latin typeface="Avenir Next LT Pro" panose="020B0504020202020204" pitchFamily="34" charset="0"/>
              </a:rPr>
              <a:t> difference</a:t>
            </a:r>
          </a:p>
        </p:txBody>
      </p:sp>
      <p:pic>
        <p:nvPicPr>
          <p:cNvPr id="7" name="Picture 6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7D1ACFC-0C26-5AA7-D7FF-4D1D5C354C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295"/>
          <a:stretch/>
        </p:blipFill>
        <p:spPr>
          <a:xfrm flipH="1">
            <a:off x="9069421" y="3461375"/>
            <a:ext cx="2889115" cy="339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28991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E3999B-0146-C108-81D7-B6BC82FFFC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75" b="15169"/>
          <a:stretch>
            <a:fillRect/>
          </a:stretch>
        </p:blipFill>
        <p:spPr>
          <a:xfrm>
            <a:off x="0" y="1872576"/>
            <a:ext cx="12192000" cy="385214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F92E1C7-8330-5D17-62BE-84E446F41463}"/>
              </a:ext>
            </a:extLst>
          </p:cNvPr>
          <p:cNvSpPr txBox="1">
            <a:spLocks/>
          </p:cNvSpPr>
          <p:nvPr/>
        </p:nvSpPr>
        <p:spPr>
          <a:xfrm>
            <a:off x="838200" y="927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740806711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map of the world made of fruits and vegetables&#10;&#10;AI-generated content may be incorrect.">
            <a:extLst>
              <a:ext uri="{FF2B5EF4-FFF2-40B4-BE49-F238E27FC236}">
                <a16:creationId xmlns:a16="http://schemas.microsoft.com/office/drawing/2014/main" id="{45CDF65F-59D8-623D-887F-76AEDACA38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80"/>
          <a:stretch/>
        </p:blipFill>
        <p:spPr>
          <a:xfrm>
            <a:off x="264221" y="1570140"/>
            <a:ext cx="6428409" cy="3420746"/>
          </a:xfrm>
          <a:prstGeom prst="rect">
            <a:avLst/>
          </a:prstGeom>
        </p:spPr>
      </p:pic>
      <p:pic>
        <p:nvPicPr>
          <p:cNvPr id="5" name="Picture 2" descr="Becoming a Unicef UK Rights Respecting School - TEM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9245" y="2022658"/>
            <a:ext cx="2317275" cy="1425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A red rectangular object with white background&#10;&#10;Description automatically generated">
            <a:extLst>
              <a:ext uri="{FF2B5EF4-FFF2-40B4-BE49-F238E27FC236}">
                <a16:creationId xmlns:a16="http://schemas.microsoft.com/office/drawing/2014/main" id="{DE246049-8316-1140-9A2B-BD0DD8321D5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984" b="67621" l="12543" r="87115">
                        <a14:foregroundMark x1="12571" y1="34355" x2="12856" y2="66613"/>
                        <a14:foregroundMark x1="87115" y1="34879" x2="85889" y2="627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52" t="28654" r="9810" b="28020"/>
          <a:stretch/>
        </p:blipFill>
        <p:spPr>
          <a:xfrm>
            <a:off x="3834671" y="4432426"/>
            <a:ext cx="8639102" cy="202425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2159073-5911-F7A3-4AD1-BC9A4EB7A564}"/>
              </a:ext>
            </a:extLst>
          </p:cNvPr>
          <p:cNvSpPr txBox="1"/>
          <p:nvPr/>
        </p:nvSpPr>
        <p:spPr>
          <a:xfrm>
            <a:off x="4297778" y="4723234"/>
            <a:ext cx="7785644" cy="1860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chemeClr val="bg1"/>
                </a:solidFill>
                <a:latin typeface="Avenir Next LT Pro" panose="020B0504020202020204" pitchFamily="34" charset="0"/>
              </a:rPr>
              <a:t>Article 24 (health and health services) Every child has the right to the best possible health. Governments must provide good quality health care, clean water, nutritious food, and a clean environment and education on health and well-being so that children can stay healthy. Richer countries must help poorer countries achieve this.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3617060-3AC1-A253-293A-F0B0ACC15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750"/>
            <a:ext cx="10515600" cy="1325563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WHAT IS MEANT BY THE WORD </a:t>
            </a:r>
            <a:r>
              <a:rPr lang="en-GB" sz="3600" b="1" dirty="0">
                <a:solidFill>
                  <a:srgbClr val="B23634"/>
                </a:solidFill>
              </a:rPr>
              <a:t>HARVEST</a:t>
            </a:r>
          </a:p>
        </p:txBody>
      </p:sp>
    </p:spTree>
    <p:extLst>
      <p:ext uri="{BB962C8B-B14F-4D97-AF65-F5344CB8AC3E}">
        <p14:creationId xmlns:p14="http://schemas.microsoft.com/office/powerpoint/2010/main" val="2544947714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D8FDA36-2269-828E-F485-33E7C4A857C2}"/>
              </a:ext>
            </a:extLst>
          </p:cNvPr>
          <p:cNvSpPr txBox="1"/>
          <p:nvPr/>
        </p:nvSpPr>
        <p:spPr>
          <a:xfrm>
            <a:off x="6551864" y="712872"/>
            <a:ext cx="5260489" cy="5432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defTabSz="704088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venir Next LT Pro" panose="020B0504020202020204" pitchFamily="34" charset="0"/>
              </a:rPr>
              <a:t>A celebration of the food that is grown on the land</a:t>
            </a:r>
          </a:p>
          <a:p>
            <a:pPr marL="342900" indent="-342900" defTabSz="704088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400" kern="1200" dirty="0">
              <a:solidFill>
                <a:schemeClr val="bg1"/>
              </a:solidFill>
              <a:latin typeface="Avenir Next LT Pro" panose="020B0504020202020204" pitchFamily="34" charset="0"/>
            </a:endParaRPr>
          </a:p>
          <a:p>
            <a:pPr marL="342900" indent="-342900" defTabSz="704088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venir Next LT Pro" panose="020B0504020202020204" pitchFamily="34" charset="0"/>
              </a:rPr>
              <a:t>A time to say thank you for the food we have</a:t>
            </a:r>
          </a:p>
          <a:p>
            <a:pPr marL="342900" indent="-342900" defTabSz="704088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  <a:latin typeface="Avenir Next LT Pro" panose="020B0504020202020204" pitchFamily="34" charset="0"/>
            </a:endParaRPr>
          </a:p>
          <a:p>
            <a:pPr marL="342900" indent="-342900" defTabSz="704088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venir Next LT Pro" panose="020B0504020202020204" pitchFamily="34" charset="0"/>
              </a:rPr>
              <a:t>A chance to give back to the community</a:t>
            </a:r>
          </a:p>
          <a:p>
            <a:pPr defTabSz="704088">
              <a:spcBef>
                <a:spcPct val="0"/>
              </a:spcBef>
              <a:spcAft>
                <a:spcPts val="600"/>
              </a:spcAft>
            </a:pPr>
            <a:endParaRPr lang="en-GB" sz="2400" dirty="0">
              <a:solidFill>
                <a:schemeClr val="bg1"/>
              </a:solidFill>
              <a:latin typeface="Avenir Next LT Pro" panose="020B0504020202020204" pitchFamily="34" charset="0"/>
            </a:endParaRPr>
          </a:p>
          <a:p>
            <a:pPr defTabSz="704088">
              <a:spcBef>
                <a:spcPct val="0"/>
              </a:spcBef>
              <a:spcAft>
                <a:spcPts val="600"/>
              </a:spcAft>
            </a:pPr>
            <a:r>
              <a:rPr lang="en-GB" altLang="en-US" sz="24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Did you know?</a:t>
            </a:r>
          </a:p>
          <a:p>
            <a:pPr marL="342900" indent="-342900" defTabSz="704088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1"/>
                </a:solidFill>
                <a:latin typeface="Avenir Next LT Pro" panose="020B0504020202020204" pitchFamily="34" charset="0"/>
              </a:rPr>
              <a:t>In ancient times, Harvest festivals were the biggest celebrations of the year!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871619-6D93-B3D3-0E76-E4B23339CC8B}"/>
              </a:ext>
            </a:extLst>
          </p:cNvPr>
          <p:cNvSpPr/>
          <p:nvPr/>
        </p:nvSpPr>
        <p:spPr>
          <a:xfrm>
            <a:off x="848787" y="1710953"/>
            <a:ext cx="41938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704088">
              <a:spcAft>
                <a:spcPts val="600"/>
              </a:spcAft>
            </a:pPr>
            <a:r>
              <a:rPr lang="en-GB" sz="4400" b="1" kern="1200" dirty="0">
                <a:solidFill>
                  <a:srgbClr val="C00000"/>
                </a:solidFill>
                <a:latin typeface="Poppins" panose="00000500000000000000" pitchFamily="2" charset="0"/>
                <a:ea typeface="Source Sans Pro Black" panose="020F0502020204030204" pitchFamily="34" charset="0"/>
                <a:cs typeface="Poppins" panose="00000500000000000000" pitchFamily="2" charset="0"/>
              </a:rPr>
              <a:t>HARVEST IS …</a:t>
            </a:r>
            <a:endParaRPr lang="en-GB" sz="4400" b="1" dirty="0">
              <a:solidFill>
                <a:srgbClr val="C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4" name="Picture 3" descr="A map of the world made of fruits and vegetables&#10;&#10;AI-generated content may be incorrect.">
            <a:extLst>
              <a:ext uri="{FF2B5EF4-FFF2-40B4-BE49-F238E27FC236}">
                <a16:creationId xmlns:a16="http://schemas.microsoft.com/office/drawing/2014/main" id="{90B5E0D5-ABCC-D14D-0592-0173DB8EA3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80"/>
          <a:stretch/>
        </p:blipFill>
        <p:spPr>
          <a:xfrm>
            <a:off x="1014700" y="2893331"/>
            <a:ext cx="3862009" cy="2055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15025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ED6E07-9F87-AD9E-CE79-B4B071CEF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map of the world made of fruits and vegetables&#10;&#10;AI-generated content may be incorrect.">
            <a:extLst>
              <a:ext uri="{FF2B5EF4-FFF2-40B4-BE49-F238E27FC236}">
                <a16:creationId xmlns:a16="http://schemas.microsoft.com/office/drawing/2014/main" id="{5E0F1038-897A-7A2B-0785-3BDC4BB104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80"/>
          <a:stretch/>
        </p:blipFill>
        <p:spPr>
          <a:xfrm>
            <a:off x="5188250" y="1718627"/>
            <a:ext cx="6428409" cy="3420746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8F0E573-57FA-86A1-B328-03A0B0FDE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750"/>
            <a:ext cx="10515600" cy="1325563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IS THERE ENOUGH FOOD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14A46E-866F-4A5E-E965-CB4CCD303F84}"/>
              </a:ext>
            </a:extLst>
          </p:cNvPr>
          <p:cNvSpPr txBox="1"/>
          <p:nvPr/>
        </p:nvSpPr>
        <p:spPr>
          <a:xfrm>
            <a:off x="932297" y="2955171"/>
            <a:ext cx="3636523" cy="19756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 defTabSz="704088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C00000"/>
                </a:solidFill>
                <a:latin typeface="Poppins" panose="00000500000000000000" pitchFamily="2" charset="0"/>
                <a:ea typeface="Source Sans Pro Black" panose="020F0502020204030204" pitchFamily="34" charset="0"/>
                <a:cs typeface="Poppins" panose="00000500000000000000" pitchFamily="2" charset="0"/>
              </a:rPr>
              <a:t>Is there enough food in the world to go around?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B45A7E-B9BB-5E81-84C5-C5EE399909C6}"/>
              </a:ext>
            </a:extLst>
          </p:cNvPr>
          <p:cNvSpPr txBox="1"/>
          <p:nvPr/>
        </p:nvSpPr>
        <p:spPr>
          <a:xfrm>
            <a:off x="5522453" y="5139373"/>
            <a:ext cx="6094206" cy="1426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704088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dirty="0">
                <a:latin typeface="Poppins" panose="00000500000000000000" pitchFamily="2" charset="0"/>
                <a:ea typeface="Source Sans Pro Black" panose="020F0502020204030204" pitchFamily="34" charset="0"/>
                <a:cs typeface="Poppins" panose="00000500000000000000" pitchFamily="2" charset="0"/>
              </a:rPr>
              <a:t>Over 673 million people in the world don’t have enough to eat every day</a:t>
            </a:r>
          </a:p>
        </p:txBody>
      </p:sp>
    </p:spTree>
    <p:extLst>
      <p:ext uri="{BB962C8B-B14F-4D97-AF65-F5344CB8AC3E}">
        <p14:creationId xmlns:p14="http://schemas.microsoft.com/office/powerpoint/2010/main" val="268132684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44D19-203A-6D51-AF53-A568D80FB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map of the world made of fruits and vegetables&#10;&#10;AI-generated content may be incorrect.">
            <a:extLst>
              <a:ext uri="{FF2B5EF4-FFF2-40B4-BE49-F238E27FC236}">
                <a16:creationId xmlns:a16="http://schemas.microsoft.com/office/drawing/2014/main" id="{44C45244-6BDD-5210-3F62-5614518347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80"/>
          <a:stretch/>
        </p:blipFill>
        <p:spPr>
          <a:xfrm>
            <a:off x="5102189" y="2232624"/>
            <a:ext cx="6428409" cy="3420746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C97A304-7C74-5DD8-A62A-456E603FF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750"/>
            <a:ext cx="10515600" cy="1325563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chemeClr val="bg1"/>
                </a:solidFill>
              </a:rPr>
              <a:t>IS THERE ENOUGH FOOD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FF6F8D4-D782-87B7-6E42-9BA1583CBAF0}"/>
              </a:ext>
            </a:extLst>
          </p:cNvPr>
          <p:cNvSpPr txBox="1"/>
          <p:nvPr/>
        </p:nvSpPr>
        <p:spPr>
          <a:xfrm>
            <a:off x="838200" y="1797580"/>
            <a:ext cx="6194898" cy="40681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defTabSz="704088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2400" dirty="0">
                <a:latin typeface="Avenir Next LT Pro" panose="020B0504020202020204" pitchFamily="34" charset="0"/>
              </a:rPr>
              <a:t>The world can provide food to feed twice its current population, but many people still go hungry!</a:t>
            </a:r>
          </a:p>
          <a:p>
            <a:pPr defTabSz="704088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400" b="1" dirty="0">
              <a:solidFill>
                <a:srgbClr val="C00000"/>
              </a:solidFill>
              <a:latin typeface="Avenir Next LT Pro" panose="020B0504020202020204" pitchFamily="34" charset="0"/>
              <a:ea typeface="Source Sans Pro Black" panose="020F0502020204030204" pitchFamily="34" charset="0"/>
              <a:cs typeface="Poppins" panose="00000500000000000000" pitchFamily="2" charset="0"/>
            </a:endParaRPr>
          </a:p>
          <a:p>
            <a:pPr marL="457200" indent="-457200" defTabSz="704088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AutoNum type="arabicPeriod"/>
            </a:pPr>
            <a:r>
              <a:rPr lang="en-US" sz="2400" b="1" dirty="0">
                <a:latin typeface="Avenir Next LT Pro" panose="020B0504020202020204" pitchFamily="34" charset="0"/>
              </a:rPr>
              <a:t>Food waste </a:t>
            </a:r>
            <a:r>
              <a:rPr lang="en-US" sz="2400" dirty="0">
                <a:latin typeface="Avenir Next LT Pro" panose="020B0504020202020204" pitchFamily="34" charset="0"/>
              </a:rPr>
              <a:t>– </a:t>
            </a:r>
            <a:r>
              <a:rPr lang="en-GB" sz="2400" dirty="0">
                <a:latin typeface="Avenir Next LT Pro" panose="020B0504020202020204" pitchFamily="34" charset="0"/>
              </a:rPr>
              <a:t>it's estimated that  a third of the world’s food is wasted, which is enough to feed 1.26 billion people</a:t>
            </a:r>
          </a:p>
          <a:p>
            <a:pPr marL="457200" indent="-457200" defTabSz="704088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AutoNum type="arabicPeriod"/>
            </a:pPr>
            <a:endParaRPr lang="en-US" sz="2400" b="1" dirty="0">
              <a:solidFill>
                <a:srgbClr val="C00000"/>
              </a:solidFill>
              <a:latin typeface="Avenir Next LT Pro" panose="020B0504020202020204" pitchFamily="34" charset="0"/>
              <a:ea typeface="Source Sans Pro Black" panose="020F0502020204030204" pitchFamily="34" charset="0"/>
              <a:cs typeface="Poppins" panose="00000500000000000000" pitchFamily="2" charset="0"/>
            </a:endParaRPr>
          </a:p>
          <a:p>
            <a:pPr marL="457200" indent="-457200" defTabSz="704088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>
                <a:latin typeface="Avenir Next LT Pro" panose="020B0504020202020204" pitchFamily="34" charset="0"/>
              </a:rPr>
              <a:t>Lack of access</a:t>
            </a:r>
            <a:r>
              <a:rPr lang="en-US" sz="2400" dirty="0">
                <a:latin typeface="Avenir Next LT Pro" panose="020B0504020202020204" pitchFamily="34" charset="0"/>
              </a:rPr>
              <a:t> </a:t>
            </a:r>
            <a:r>
              <a:rPr lang="en-GB" sz="2400" dirty="0">
                <a:latin typeface="Avenir Next LT Pro" panose="020B0504020202020204" pitchFamily="34" charset="0"/>
              </a:rPr>
              <a:t>- due to factors like food shortages, conflict and climate change</a:t>
            </a:r>
          </a:p>
        </p:txBody>
      </p:sp>
    </p:spTree>
    <p:extLst>
      <p:ext uri="{BB962C8B-B14F-4D97-AF65-F5344CB8AC3E}">
        <p14:creationId xmlns:p14="http://schemas.microsoft.com/office/powerpoint/2010/main" val="17074768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49D1846-7C95-585B-F453-E4729DC81B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786" b="47943"/>
          <a:stretch>
            <a:fillRect/>
          </a:stretch>
        </p:blipFill>
        <p:spPr>
          <a:xfrm>
            <a:off x="6679053" y="184827"/>
            <a:ext cx="5512947" cy="674126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9D09466-ACCB-13A1-D5F2-193E7C476FEA}"/>
              </a:ext>
            </a:extLst>
          </p:cNvPr>
          <p:cNvSpPr txBox="1"/>
          <p:nvPr/>
        </p:nvSpPr>
        <p:spPr>
          <a:xfrm>
            <a:off x="945205" y="2167286"/>
            <a:ext cx="4803843" cy="2309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704088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3200" b="1" dirty="0">
                <a:solidFill>
                  <a:srgbClr val="C00000"/>
                </a:solidFill>
                <a:latin typeface="Poppins" panose="00000500000000000000" pitchFamily="2" charset="0"/>
                <a:ea typeface="Source Sans Pro Black" panose="020F0502020204030204" pitchFamily="34" charset="0"/>
                <a:cs typeface="Poppins" panose="00000500000000000000" pitchFamily="2" charset="0"/>
              </a:rPr>
              <a:t>When you think about people experiencing hunger, which parts of the world come to mind first?</a:t>
            </a:r>
            <a:endParaRPr lang="en-GB" sz="2400" dirty="0"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28092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7056F4-91FB-63BB-9B78-40E104669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38F9618-C555-7F85-936A-8D416CCE482B}"/>
              </a:ext>
            </a:extLst>
          </p:cNvPr>
          <p:cNvSpPr txBox="1"/>
          <p:nvPr/>
        </p:nvSpPr>
        <p:spPr>
          <a:xfrm>
            <a:off x="6589745" y="1781955"/>
            <a:ext cx="5260489" cy="38010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defTabSz="704088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venir Next LT Pro" panose="020B0504020202020204" pitchFamily="34" charset="0"/>
              </a:rPr>
              <a:t>Around 13 million people live below the poverty line in the UK </a:t>
            </a:r>
          </a:p>
          <a:p>
            <a:pPr marL="342900" indent="-342900" defTabSz="704088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  <a:highlight>
                <a:srgbClr val="FFFF00"/>
              </a:highlight>
              <a:latin typeface="Avenir Next LT Pro" panose="020B0504020202020204" pitchFamily="34" charset="0"/>
            </a:endParaRPr>
          </a:p>
          <a:p>
            <a:pPr marL="342900" indent="-342900" defTabSz="704088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venir Next LT Pro" panose="020B0504020202020204" pitchFamily="34" charset="0"/>
              </a:rPr>
              <a:t>More than 4.5 million children live in poverty in the UK</a:t>
            </a:r>
          </a:p>
          <a:p>
            <a:pPr marL="342900" indent="-342900" defTabSz="704088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  <a:highlight>
                <a:srgbClr val="FFFF00"/>
              </a:highlight>
              <a:latin typeface="Avenir Next LT Pro" panose="020B0504020202020204" pitchFamily="34" charset="0"/>
            </a:endParaRPr>
          </a:p>
          <a:p>
            <a:pPr marL="342900" indent="-342900" defTabSz="704088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venir Next LT Pro" panose="020B0504020202020204" pitchFamily="34" charset="0"/>
              </a:rPr>
              <a:t>1 in 4 parents in the UK missed a meal to feed their children </a:t>
            </a:r>
          </a:p>
          <a:p>
            <a:pPr algn="ctr" defTabSz="704088">
              <a:spcBef>
                <a:spcPct val="0"/>
              </a:spcBef>
              <a:spcAft>
                <a:spcPts val="600"/>
              </a:spcAft>
            </a:pPr>
            <a:endParaRPr lang="en-GB" sz="2400" dirty="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B8CB7F-7322-0B5C-0025-74B4418ED741}"/>
              </a:ext>
            </a:extLst>
          </p:cNvPr>
          <p:cNvSpPr/>
          <p:nvPr/>
        </p:nvSpPr>
        <p:spPr>
          <a:xfrm>
            <a:off x="1034155" y="2689897"/>
            <a:ext cx="445224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704088">
              <a:spcAft>
                <a:spcPts val="600"/>
              </a:spcAft>
            </a:pPr>
            <a:r>
              <a:rPr lang="en-GB" sz="4400" b="1" kern="1200" dirty="0">
                <a:solidFill>
                  <a:srgbClr val="C00000"/>
                </a:solidFill>
                <a:latin typeface="Poppins" panose="00000500000000000000" pitchFamily="2" charset="0"/>
                <a:ea typeface="Source Sans Pro Black" panose="020F0502020204030204" pitchFamily="34" charset="0"/>
                <a:cs typeface="Poppins" panose="00000500000000000000" pitchFamily="2" charset="0"/>
              </a:rPr>
              <a:t>GUESS WHAT …</a:t>
            </a:r>
            <a:endParaRPr lang="en-GB" sz="4400" b="1" dirty="0">
              <a:solidFill>
                <a:srgbClr val="C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01968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D72D3EC-08C0-23CF-F913-A4DD9CC6E9A8}"/>
              </a:ext>
            </a:extLst>
          </p:cNvPr>
          <p:cNvSpPr txBox="1"/>
          <p:nvPr/>
        </p:nvSpPr>
        <p:spPr>
          <a:xfrm>
            <a:off x="6096000" y="1486409"/>
            <a:ext cx="5257799" cy="36343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defTabSz="585216">
              <a:spcAft>
                <a:spcPts val="600"/>
              </a:spcAft>
            </a:pPr>
            <a:endParaRPr lang="en-GB" sz="2400" dirty="0">
              <a:latin typeface="Avenir Next LT Pro" panose="020B0504020202020204" pitchFamily="34" charset="0"/>
            </a:endParaRPr>
          </a:p>
          <a:p>
            <a:pPr defTabSz="585216">
              <a:spcAft>
                <a:spcPts val="600"/>
              </a:spcAft>
            </a:pPr>
            <a:endParaRPr lang="en-GB" sz="2400" dirty="0">
              <a:latin typeface="Avenir Next LT Pro" panose="020B0504020202020204" pitchFamily="34" charset="0"/>
            </a:endParaRPr>
          </a:p>
        </p:txBody>
      </p:sp>
      <p:pic>
        <p:nvPicPr>
          <p:cNvPr id="12" name="Picture 11" descr="A brick building with a gate&#10;&#10;AI-generated content may be incorrect.">
            <a:extLst>
              <a:ext uri="{FF2B5EF4-FFF2-40B4-BE49-F238E27FC236}">
                <a16:creationId xmlns:a16="http://schemas.microsoft.com/office/drawing/2014/main" id="{2EBC02ED-F306-577E-006A-FF607226DE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6" r="10151"/>
          <a:stretch>
            <a:fillRect/>
          </a:stretch>
        </p:blipFill>
        <p:spPr>
          <a:xfrm>
            <a:off x="914159" y="1418313"/>
            <a:ext cx="4894315" cy="3953278"/>
          </a:xfrm>
          <a:prstGeom prst="rect">
            <a:avLst/>
          </a:prstGeo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D0E8C35B-C000-2CC3-4816-B80391913691}"/>
              </a:ext>
            </a:extLst>
          </p:cNvPr>
          <p:cNvSpPr txBox="1">
            <a:spLocks/>
          </p:cNvSpPr>
          <p:nvPr/>
        </p:nvSpPr>
        <p:spPr>
          <a:xfrm>
            <a:off x="838200" y="9275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</a:rPr>
              <a:t>WHAT DO YOU THINK A FOOD BANK 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6E099B-B3C2-62F2-F379-0FF784BA5E11}"/>
              </a:ext>
            </a:extLst>
          </p:cNvPr>
          <p:cNvSpPr txBox="1"/>
          <p:nvPr/>
        </p:nvSpPr>
        <p:spPr>
          <a:xfrm>
            <a:off x="5992238" y="1418313"/>
            <a:ext cx="5722840" cy="39532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defTabSz="58521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venir Next LT Pro" panose="020B0504020202020204" pitchFamily="34" charset="0"/>
              </a:rPr>
              <a:t>A food bank is a place where food is given free of charge to people in need</a:t>
            </a:r>
          </a:p>
          <a:p>
            <a:pPr marL="342900" indent="-342900" defTabSz="585216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000" dirty="0">
              <a:solidFill>
                <a:schemeClr val="bg1"/>
              </a:solidFill>
              <a:latin typeface="Avenir Next LT Pro" panose="020B0504020202020204" pitchFamily="34" charset="0"/>
            </a:endParaRPr>
          </a:p>
          <a:p>
            <a:pPr marL="342900" indent="-342900" defTabSz="58521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venir Next LT Pro" panose="020B0504020202020204" pitchFamily="34" charset="0"/>
              </a:rPr>
              <a:t>Food banks are usually run by charities and staffed by volunteers</a:t>
            </a:r>
          </a:p>
          <a:p>
            <a:pPr marL="342900" indent="-342900" defTabSz="585216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000" dirty="0">
              <a:solidFill>
                <a:schemeClr val="bg1"/>
              </a:solidFill>
              <a:latin typeface="Avenir Next LT Pro" panose="020B0504020202020204" pitchFamily="34" charset="0"/>
            </a:endParaRPr>
          </a:p>
          <a:p>
            <a:pPr marL="342900" indent="-342900" defTabSz="585216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Avenir Next LT Pro" panose="020B0504020202020204" pitchFamily="34" charset="0"/>
              </a:rPr>
              <a:t>It is not known how many food banks there are, but what we do know is that sadly there are more food banks in the UK than there are McDonald's!</a:t>
            </a:r>
          </a:p>
          <a:p>
            <a:pPr defTabSz="585216">
              <a:spcAft>
                <a:spcPts val="600"/>
              </a:spcAft>
            </a:pPr>
            <a:endParaRPr lang="en-GB" sz="2400" dirty="0">
              <a:solidFill>
                <a:schemeClr val="bg1"/>
              </a:solidFill>
              <a:latin typeface="Avenir Next LT Pro" panose="020B0504020202020204" pitchFamily="34" charset="0"/>
            </a:endParaRPr>
          </a:p>
          <a:p>
            <a:pPr defTabSz="585216">
              <a:spcAft>
                <a:spcPts val="600"/>
              </a:spcAft>
            </a:pPr>
            <a:endParaRPr lang="en-GB" sz="2400" dirty="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07728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6320" y="3276277"/>
            <a:ext cx="5718760" cy="15103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u="sng" dirty="0">
                <a:latin typeface="Avenir Next LT Pro" panose="020B0504020202020204" pitchFamily="34" charset="0"/>
                <a:ea typeface="+mj-ea"/>
                <a:cs typeface="Poppins" panose="000005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https://vimeo.com/1107661517</a:t>
            </a:r>
            <a:endParaRPr lang="en-US" sz="2400" b="1" u="sng" kern="1200" dirty="0">
              <a:latin typeface="Avenir Next LT Pro" panose="020B0504020202020204" pitchFamily="34" charset="0"/>
              <a:ea typeface="+mj-ea"/>
              <a:cs typeface="Poppins" panose="000005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93DCBC-D4AC-D5EE-ADBF-60CD15BA5CE0}"/>
              </a:ext>
            </a:extLst>
          </p:cNvPr>
          <p:cNvSpPr txBox="1"/>
          <p:nvPr/>
        </p:nvSpPr>
        <p:spPr>
          <a:xfrm>
            <a:off x="886320" y="1997910"/>
            <a:ext cx="5718760" cy="15103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C00000"/>
                </a:solidFill>
                <a:latin typeface="Poppins" panose="00000500000000000000" pitchFamily="2" charset="0"/>
                <a:ea typeface="Source Sans Pro Black" panose="020F0502020204030204" pitchFamily="34" charset="0"/>
                <a:cs typeface="Poppins" panose="00000500000000000000" pitchFamily="2" charset="0"/>
              </a:rPr>
              <a:t>What does Black Country Foodbank do?</a:t>
            </a:r>
          </a:p>
        </p:txBody>
      </p:sp>
    </p:spTree>
    <p:extLst>
      <p:ext uri="{BB962C8B-B14F-4D97-AF65-F5344CB8AC3E}">
        <p14:creationId xmlns:p14="http://schemas.microsoft.com/office/powerpoint/2010/main" val="272118437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E88F3AFB67234F9A35951104B1BE96" ma:contentTypeVersion="18" ma:contentTypeDescription="Create a new document." ma:contentTypeScope="" ma:versionID="33356ef19092e4bcf1a5c3653f7b4cfc">
  <xsd:schema xmlns:xsd="http://www.w3.org/2001/XMLSchema" xmlns:xs="http://www.w3.org/2001/XMLSchema" xmlns:p="http://schemas.microsoft.com/office/2006/metadata/properties" xmlns:ns2="59434efc-77f7-4a61-bc9c-1f86daa24d2b" xmlns:ns3="684910eb-9f6c-49be-bfa2-121a7987e5c5" targetNamespace="http://schemas.microsoft.com/office/2006/metadata/properties" ma:root="true" ma:fieldsID="aab4e89bba9b18d104464edb2ccbd044" ns2:_="" ns3:_="">
    <xsd:import namespace="59434efc-77f7-4a61-bc9c-1f86daa24d2b"/>
    <xsd:import namespace="684910eb-9f6c-49be-bfa2-121a7987e5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434efc-77f7-4a61-bc9c-1f86daa24d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a580575-8aa7-451e-8403-4233b3b005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4910eb-9f6c-49be-bfa2-121a7987e5c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da5be38-1a9b-4fd1-b0cb-a60b7aa1cee8}" ma:internalName="TaxCatchAll" ma:showField="CatchAllData" ma:web="684910eb-9f6c-49be-bfa2-121a7987e5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84910eb-9f6c-49be-bfa2-121a7987e5c5" xsi:nil="true"/>
    <lcf76f155ced4ddcb4097134ff3c332f xmlns="59434efc-77f7-4a61-bc9c-1f86daa24d2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E2E0C1F-E8D6-4DD8-BFAD-5BC6983E9E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434efc-77f7-4a61-bc9c-1f86daa24d2b"/>
    <ds:schemaRef ds:uri="684910eb-9f6c-49be-bfa2-121a7987e5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93AD283-7CD1-4A43-9E6B-0A66FDBFB53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E3A3D19-F29A-4A7C-A7C3-C03F2F60A77D}">
  <ds:schemaRefs>
    <ds:schemaRef ds:uri="http://schemas.microsoft.com/office/2006/documentManagement/types"/>
    <ds:schemaRef ds:uri="http://purl.org/dc/terms/"/>
    <ds:schemaRef ds:uri="http://purl.org/dc/elements/1.1/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3fb0fa6d-e83e-4770-b92e-8084405eea40"/>
    <ds:schemaRef ds:uri="http://www.w3.org/XML/1998/namespace"/>
    <ds:schemaRef ds:uri="684910eb-9f6c-49be-bfa2-121a7987e5c5"/>
    <ds:schemaRef ds:uri="59434efc-77f7-4a61-bc9c-1f86daa24d2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71876</TotalTime>
  <Words>519</Words>
  <Application>Microsoft Office PowerPoint</Application>
  <PresentationFormat>Widescreen</PresentationFormat>
  <Paragraphs>58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Arial</vt:lpstr>
      <vt:lpstr>Avenir Next LT Pro</vt:lpstr>
      <vt:lpstr>Poppins</vt:lpstr>
      <vt:lpstr>Office Theme</vt:lpstr>
      <vt:lpstr>PowerPoint Presentation</vt:lpstr>
      <vt:lpstr>WHAT IS MEANT BY THE WORD HARVEST</vt:lpstr>
      <vt:lpstr>PowerPoint Presentation</vt:lpstr>
      <vt:lpstr>IS THERE ENOUGH FOOD</vt:lpstr>
      <vt:lpstr>IS THERE ENOUGH FOOD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Objective:</dc:title>
  <dc:creator>Lynne Tilby</dc:creator>
  <cp:lastModifiedBy>Sarah C</cp:lastModifiedBy>
  <cp:revision>46</cp:revision>
  <cp:lastPrinted>2023-09-06T08:17:52Z</cp:lastPrinted>
  <dcterms:created xsi:type="dcterms:W3CDTF">2020-07-22T09:58:54Z</dcterms:created>
  <dcterms:modified xsi:type="dcterms:W3CDTF">2026-06-22T13:22:29Z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0x0101003EE88F3AFB67234F9A35951104B1BE96</vt:lpwstr>
  </property>
  <property fmtid="{D5CDD505-2E9C-101B-9397-08002B2CF9AE}" pid="3" name="MediaServiceImageTags">
    <vt:lpwstr/>
  </property>
</Properties>
</file>