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60" r:id="rId6"/>
    <p:sldId id="277" r:id="rId7"/>
    <p:sldId id="292" r:id="rId8"/>
    <p:sldId id="282" r:id="rId9"/>
    <p:sldId id="279" r:id="rId10"/>
    <p:sldId id="293" r:id="rId11"/>
    <p:sldId id="278" r:id="rId12"/>
    <p:sldId id="267" r:id="rId13"/>
    <p:sldId id="283" r:id="rId14"/>
    <p:sldId id="268" r:id="rId15"/>
    <p:sldId id="275" r:id="rId16"/>
    <p:sldId id="269" r:id="rId17"/>
    <p:sldId id="285" r:id="rId18"/>
    <p:sldId id="290" r:id="rId19"/>
    <p:sldId id="289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864039-3A57-4BAC-A45E-A539C6A01B21}" v="271" dt="2024-09-03T12:14:04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" userId="25140c51-2c77-4c60-b159-fea8f30cc081" providerId="ADAL" clId="{CD864039-3A57-4BAC-A45E-A539C6A01B21}"/>
    <pc:docChg chg="undo custSel addSld delSld modSld sldOrd">
      <pc:chgData name="Sarah C" userId="25140c51-2c77-4c60-b159-fea8f30cc081" providerId="ADAL" clId="{CD864039-3A57-4BAC-A45E-A539C6A01B21}" dt="2024-09-03T12:14:04.943" v="552" actId="20577"/>
      <pc:docMkLst>
        <pc:docMk/>
      </pc:docMkLst>
      <pc:sldChg chg="addSp delSp modSp mod modTransition">
        <pc:chgData name="Sarah C" userId="25140c51-2c77-4c60-b159-fea8f30cc081" providerId="ADAL" clId="{CD864039-3A57-4BAC-A45E-A539C6A01B21}" dt="2024-09-03T11:59:05.392" v="398"/>
        <pc:sldMkLst>
          <pc:docMk/>
          <pc:sldMk cId="2544947714" sldId="260"/>
        </pc:sldMkLst>
        <pc:spChg chg="mod">
          <ac:chgData name="Sarah C" userId="25140c51-2c77-4c60-b159-fea8f30cc081" providerId="ADAL" clId="{CD864039-3A57-4BAC-A45E-A539C6A01B21}" dt="2024-09-03T11:26:28.964" v="44" actId="1076"/>
          <ac:spMkLst>
            <pc:docMk/>
            <pc:sldMk cId="2544947714" sldId="260"/>
            <ac:spMk id="16" creationId="{12159073-5911-F7A3-4AD1-BC9A4EB7A564}"/>
          </ac:spMkLst>
        </pc:spChg>
        <pc:picChg chg="add del mod">
          <ac:chgData name="Sarah C" userId="25140c51-2c77-4c60-b159-fea8f30cc081" providerId="ADAL" clId="{CD864039-3A57-4BAC-A45E-A539C6A01B21}" dt="2024-09-03T11:27:24.264" v="56" actId="478"/>
          <ac:picMkLst>
            <pc:docMk/>
            <pc:sldMk cId="2544947714" sldId="260"/>
            <ac:picMk id="4" creationId="{7B61FB70-E8CF-EF13-D601-8E7135142A49}"/>
          </ac:picMkLst>
        </pc:picChg>
        <pc:picChg chg="mod">
          <ac:chgData name="Sarah C" userId="25140c51-2c77-4c60-b159-fea8f30cc081" providerId="ADAL" clId="{CD864039-3A57-4BAC-A45E-A539C6A01B21}" dt="2024-09-03T11:26:31.469" v="45" actId="1076"/>
          <ac:picMkLst>
            <pc:docMk/>
            <pc:sldMk cId="2544947714" sldId="260"/>
            <ac:picMk id="5" creationId="{00000000-0000-0000-0000-000000000000}"/>
          </ac:picMkLst>
        </pc:picChg>
        <pc:picChg chg="del">
          <ac:chgData name="Sarah C" userId="25140c51-2c77-4c60-b159-fea8f30cc081" providerId="ADAL" clId="{CD864039-3A57-4BAC-A45E-A539C6A01B21}" dt="2024-09-03T11:26:18.903" v="41" actId="478"/>
          <ac:picMkLst>
            <pc:docMk/>
            <pc:sldMk cId="2544947714" sldId="260"/>
            <ac:picMk id="6" creationId="{6776FDD5-D782-78F7-044D-8C4F4A5DB4F4}"/>
          </ac:picMkLst>
        </pc:picChg>
        <pc:picChg chg="mod">
          <ac:chgData name="Sarah C" userId="25140c51-2c77-4c60-b159-fea8f30cc081" providerId="ADAL" clId="{CD864039-3A57-4BAC-A45E-A539C6A01B21}" dt="2024-09-03T11:26:20.994" v="42" actId="1076"/>
          <ac:picMkLst>
            <pc:docMk/>
            <pc:sldMk cId="2544947714" sldId="260"/>
            <ac:picMk id="8" creationId="{00000000-0000-0000-0000-000000000000}"/>
          </ac:picMkLst>
        </pc:picChg>
        <pc:picChg chg="add del mod">
          <ac:chgData name="Sarah C" userId="25140c51-2c77-4c60-b159-fea8f30cc081" providerId="ADAL" clId="{CD864039-3A57-4BAC-A45E-A539C6A01B21}" dt="2024-09-03T11:27:26.328" v="58" actId="478"/>
          <ac:picMkLst>
            <pc:docMk/>
            <pc:sldMk cId="2544947714" sldId="260"/>
            <ac:picMk id="10" creationId="{8DEF8397-BD43-C4F5-D2B7-22443518747C}"/>
          </ac:picMkLst>
        </pc:picChg>
        <pc:picChg chg="add mod">
          <ac:chgData name="Sarah C" userId="25140c51-2c77-4c60-b159-fea8f30cc081" providerId="ADAL" clId="{CD864039-3A57-4BAC-A45E-A539C6A01B21}" dt="2024-09-03T11:27:24.908" v="57"/>
          <ac:picMkLst>
            <pc:docMk/>
            <pc:sldMk cId="2544947714" sldId="260"/>
            <ac:picMk id="11" creationId="{BB626CE8-BCB4-BEF2-97A4-0D393D67643B}"/>
          </ac:picMkLst>
        </pc:picChg>
        <pc:picChg chg="mod">
          <ac:chgData name="Sarah C" userId="25140c51-2c77-4c60-b159-fea8f30cc081" providerId="ADAL" clId="{CD864039-3A57-4BAC-A45E-A539C6A01B21}" dt="2024-09-03T11:26:24.990" v="43" actId="1076"/>
          <ac:picMkLst>
            <pc:docMk/>
            <pc:sldMk cId="2544947714" sldId="260"/>
            <ac:picMk id="15" creationId="{DE246049-8316-1140-9A2B-BD0DD8321D58}"/>
          </ac:picMkLst>
        </pc:picChg>
      </pc:sldChg>
      <pc:sldChg chg="addSp delSp modSp del mod setBg">
        <pc:chgData name="Sarah C" userId="25140c51-2c77-4c60-b159-fea8f30cc081" providerId="ADAL" clId="{CD864039-3A57-4BAC-A45E-A539C6A01B21}" dt="2024-09-03T11:47:56.385" v="394" actId="47"/>
        <pc:sldMkLst>
          <pc:docMk/>
          <pc:sldMk cId="2066660556" sldId="263"/>
        </pc:sldMkLst>
        <pc:spChg chg="mod">
          <ac:chgData name="Sarah C" userId="25140c51-2c77-4c60-b159-fea8f30cc081" providerId="ADAL" clId="{CD864039-3A57-4BAC-A45E-A539C6A01B21}" dt="2024-09-03T11:34:30.507" v="223" actId="14100"/>
          <ac:spMkLst>
            <pc:docMk/>
            <pc:sldMk cId="2066660556" sldId="263"/>
            <ac:spMk id="3" creationId="{D0043232-05D2-ADC4-EA19-5A5A5150976D}"/>
          </ac:spMkLst>
        </pc:spChg>
        <pc:spChg chg="mod">
          <ac:chgData name="Sarah C" userId="25140c51-2c77-4c60-b159-fea8f30cc081" providerId="ADAL" clId="{CD864039-3A57-4BAC-A45E-A539C6A01B21}" dt="2024-09-03T11:33:22.120" v="215" actId="26606"/>
          <ac:spMkLst>
            <pc:docMk/>
            <pc:sldMk cId="2066660556" sldId="263"/>
            <ac:spMk id="9" creationId="{00000000-0000-0000-0000-000000000000}"/>
          </ac:spMkLst>
        </pc:spChg>
        <pc:spChg chg="add del">
          <ac:chgData name="Sarah C" userId="25140c51-2c77-4c60-b159-fea8f30cc081" providerId="ADAL" clId="{CD864039-3A57-4BAC-A45E-A539C6A01B21}" dt="2024-09-03T11:32:46.507" v="210" actId="26606"/>
          <ac:spMkLst>
            <pc:docMk/>
            <pc:sldMk cId="2066660556" sldId="263"/>
            <ac:spMk id="1042" creationId="{6113EC7C-368D-469A-9B5C-F3555B088E66}"/>
          </ac:spMkLst>
        </pc:spChg>
        <pc:spChg chg="add del">
          <ac:chgData name="Sarah C" userId="25140c51-2c77-4c60-b159-fea8f30cc081" providerId="ADAL" clId="{CD864039-3A57-4BAC-A45E-A539C6A01B21}" dt="2024-09-03T11:32:46.492" v="209" actId="26606"/>
          <ac:spMkLst>
            <pc:docMk/>
            <pc:sldMk cId="2066660556" sldId="263"/>
            <ac:spMk id="1047" creationId="{9A42C7B2-7BD6-433A-95AB-5AA4F44B5819}"/>
          </ac:spMkLst>
        </pc:spChg>
        <pc:spChg chg="add del">
          <ac:chgData name="Sarah C" userId="25140c51-2c77-4c60-b159-fea8f30cc081" providerId="ADAL" clId="{CD864039-3A57-4BAC-A45E-A539C6A01B21}" dt="2024-09-03T11:32:46.492" v="209" actId="26606"/>
          <ac:spMkLst>
            <pc:docMk/>
            <pc:sldMk cId="2066660556" sldId="263"/>
            <ac:spMk id="1049" creationId="{0ADDB668-2CA4-4D2B-9C34-3487CA330BA8}"/>
          </ac:spMkLst>
        </pc:spChg>
        <pc:spChg chg="add del">
          <ac:chgData name="Sarah C" userId="25140c51-2c77-4c60-b159-fea8f30cc081" providerId="ADAL" clId="{CD864039-3A57-4BAC-A45E-A539C6A01B21}" dt="2024-09-03T11:32:46.492" v="209" actId="26606"/>
          <ac:spMkLst>
            <pc:docMk/>
            <pc:sldMk cId="2066660556" sldId="263"/>
            <ac:spMk id="1051" creationId="{2568BC19-F052-4108-93E1-6A3D1DEC072F}"/>
          </ac:spMkLst>
        </pc:spChg>
        <pc:spChg chg="add del">
          <ac:chgData name="Sarah C" userId="25140c51-2c77-4c60-b159-fea8f30cc081" providerId="ADAL" clId="{CD864039-3A57-4BAC-A45E-A539C6A01B21}" dt="2024-09-03T11:32:46.492" v="209" actId="26606"/>
          <ac:spMkLst>
            <pc:docMk/>
            <pc:sldMk cId="2066660556" sldId="263"/>
            <ac:spMk id="1053" creationId="{D5FD337D-4D6B-4C8B-B6F5-121097E09881}"/>
          </ac:spMkLst>
        </pc:spChg>
        <pc:spChg chg="add del">
          <ac:chgData name="Sarah C" userId="25140c51-2c77-4c60-b159-fea8f30cc081" providerId="ADAL" clId="{CD864039-3A57-4BAC-A45E-A539C6A01B21}" dt="2024-09-03T11:33:22.120" v="215" actId="26606"/>
          <ac:spMkLst>
            <pc:docMk/>
            <pc:sldMk cId="2066660556" sldId="263"/>
            <ac:spMk id="1055" creationId="{93B08880-F4DE-42E0-AE26-F56F56349643}"/>
          </ac:spMkLst>
        </pc:spChg>
        <pc:spChg chg="add del">
          <ac:chgData name="Sarah C" userId="25140c51-2c77-4c60-b159-fea8f30cc081" providerId="ADAL" clId="{CD864039-3A57-4BAC-A45E-A539C6A01B21}" dt="2024-09-03T11:33:22.120" v="215" actId="26606"/>
          <ac:spMkLst>
            <pc:docMk/>
            <pc:sldMk cId="2066660556" sldId="263"/>
            <ac:spMk id="1056" creationId="{8A2A689E-17C0-4832-920D-11B3E03EE987}"/>
          </ac:spMkLst>
        </pc:spChg>
        <pc:spChg chg="add">
          <ac:chgData name="Sarah C" userId="25140c51-2c77-4c60-b159-fea8f30cc081" providerId="ADAL" clId="{CD864039-3A57-4BAC-A45E-A539C6A01B21}" dt="2024-09-03T11:33:22.120" v="215" actId="26606"/>
          <ac:spMkLst>
            <pc:docMk/>
            <pc:sldMk cId="2066660556" sldId="263"/>
            <ac:spMk id="1063" creationId="{2172A0AC-3DCE-4672-BCAF-28FEF91F6020}"/>
          </ac:spMkLst>
        </pc:spChg>
        <pc:spChg chg="add">
          <ac:chgData name="Sarah C" userId="25140c51-2c77-4c60-b159-fea8f30cc081" providerId="ADAL" clId="{CD864039-3A57-4BAC-A45E-A539C6A01B21}" dt="2024-09-03T11:33:22.120" v="215" actId="26606"/>
          <ac:spMkLst>
            <pc:docMk/>
            <pc:sldMk cId="2066660556" sldId="263"/>
            <ac:spMk id="1065" creationId="{AE6F1C77-EDC9-4C5F-8C1C-62DD46BDA3C3}"/>
          </ac:spMkLst>
        </pc:spChg>
        <pc:grpChg chg="add del">
          <ac:chgData name="Sarah C" userId="25140c51-2c77-4c60-b159-fea8f30cc081" providerId="ADAL" clId="{CD864039-3A57-4BAC-A45E-A539C6A01B21}" dt="2024-09-03T11:33:22.120" v="215" actId="26606"/>
          <ac:grpSpMkLst>
            <pc:docMk/>
            <pc:sldMk cId="2066660556" sldId="263"/>
            <ac:grpSpMk id="1057" creationId="{364A290D-B7BC-40B4-AB97-0C801BCCE267}"/>
          </ac:grpSpMkLst>
        </pc:grpChg>
        <pc:picChg chg="add mod">
          <ac:chgData name="Sarah C" userId="25140c51-2c77-4c60-b159-fea8f30cc081" providerId="ADAL" clId="{CD864039-3A57-4BAC-A45E-A539C6A01B21}" dt="2024-09-03T11:31:55.249" v="204"/>
          <ac:picMkLst>
            <pc:docMk/>
            <pc:sldMk cId="2066660556" sldId="263"/>
            <ac:picMk id="2" creationId="{271B294E-DB68-C1D2-60E9-72EF685B93C5}"/>
          </ac:picMkLst>
        </pc:picChg>
        <pc:picChg chg="del">
          <ac:chgData name="Sarah C" userId="25140c51-2c77-4c60-b159-fea8f30cc081" providerId="ADAL" clId="{CD864039-3A57-4BAC-A45E-A539C6A01B21}" dt="2024-09-03T11:31:25.376" v="199" actId="478"/>
          <ac:picMkLst>
            <pc:docMk/>
            <pc:sldMk cId="2066660556" sldId="263"/>
            <ac:picMk id="4" creationId="{00AED158-44BE-D8BF-0E1F-96FD606ABF64}"/>
          </ac:picMkLst>
        </pc:picChg>
        <pc:picChg chg="del mod ord">
          <ac:chgData name="Sarah C" userId="25140c51-2c77-4c60-b159-fea8f30cc081" providerId="ADAL" clId="{CD864039-3A57-4BAC-A45E-A539C6A01B21}" dt="2024-09-03T11:32:57.375" v="211" actId="478"/>
          <ac:picMkLst>
            <pc:docMk/>
            <pc:sldMk cId="2066660556" sldId="263"/>
            <ac:picMk id="5" creationId="{00000000-0000-0000-0000-000000000000}"/>
          </ac:picMkLst>
        </pc:picChg>
        <pc:picChg chg="del mod ord">
          <ac:chgData name="Sarah C" userId="25140c51-2c77-4c60-b159-fea8f30cc081" providerId="ADAL" clId="{CD864039-3A57-4BAC-A45E-A539C6A01B21}" dt="2024-09-03T11:34:31.995" v="224" actId="478"/>
          <ac:picMkLst>
            <pc:docMk/>
            <pc:sldMk cId="2066660556" sldId="263"/>
            <ac:picMk id="8" creationId="{A80A8043-F423-AA81-B4D3-02D9035B1CBB}"/>
          </ac:picMkLst>
        </pc:picChg>
        <pc:picChg chg="mod ord">
          <ac:chgData name="Sarah C" userId="25140c51-2c77-4c60-b159-fea8f30cc081" providerId="ADAL" clId="{CD864039-3A57-4BAC-A45E-A539C6A01B21}" dt="2024-09-03T11:33:22.120" v="215" actId="26606"/>
          <ac:picMkLst>
            <pc:docMk/>
            <pc:sldMk cId="2066660556" sldId="263"/>
            <ac:picMk id="1026" creationId="{00000000-0000-0000-0000-000000000000}"/>
          </ac:picMkLst>
        </pc:picChg>
      </pc:sldChg>
      <pc:sldChg chg="addSp delSp modSp add del mod modTransition">
        <pc:chgData name="Sarah C" userId="25140c51-2c77-4c60-b159-fea8f30cc081" providerId="ADAL" clId="{CD864039-3A57-4BAC-A45E-A539C6A01B21}" dt="2024-09-03T11:59:34.794" v="405"/>
        <pc:sldMkLst>
          <pc:docMk/>
          <pc:sldMk cId="3830946991" sldId="267"/>
        </pc:sldMkLst>
        <pc:spChg chg="del">
          <ac:chgData name="Sarah C" userId="25140c51-2c77-4c60-b159-fea8f30cc081" providerId="ADAL" clId="{CD864039-3A57-4BAC-A45E-A539C6A01B21}" dt="2024-09-03T11:07:22.545" v="27" actId="26606"/>
          <ac:spMkLst>
            <pc:docMk/>
            <pc:sldMk cId="3830946991" sldId="267"/>
            <ac:spMk id="45" creationId="{4613B4A9-1C7C-4729-A016-AB42D3979460}"/>
          </ac:spMkLst>
        </pc:spChg>
        <pc:spChg chg="add">
          <ac:chgData name="Sarah C" userId="25140c51-2c77-4c60-b159-fea8f30cc081" providerId="ADAL" clId="{CD864039-3A57-4BAC-A45E-A539C6A01B21}" dt="2024-09-03T11:07:22.545" v="27" actId="26606"/>
          <ac:spMkLst>
            <pc:docMk/>
            <pc:sldMk cId="3830946991" sldId="267"/>
            <ac:spMk id="50" creationId="{42A4FC2C-047E-45A5-965D-8E1E3BF09BC6}"/>
          </ac:spMkLst>
        </pc:spChg>
        <pc:picChg chg="del mod">
          <ac:chgData name="Sarah C" userId="25140c51-2c77-4c60-b159-fea8f30cc081" providerId="ADAL" clId="{CD864039-3A57-4BAC-A45E-A539C6A01B21}" dt="2024-09-03T11:07:12.644" v="22" actId="478"/>
          <ac:picMkLst>
            <pc:docMk/>
            <pc:sldMk cId="3830946991" sldId="267"/>
            <ac:picMk id="2" creationId="{40EF6EF2-8E0E-BC96-A00A-5CEA08E72AB1}"/>
          </ac:picMkLst>
        </pc:picChg>
        <pc:picChg chg="add del mod">
          <ac:chgData name="Sarah C" userId="25140c51-2c77-4c60-b159-fea8f30cc081" providerId="ADAL" clId="{CD864039-3A57-4BAC-A45E-A539C6A01B21}" dt="2024-09-03T11:06:58.504" v="21" actId="478"/>
          <ac:picMkLst>
            <pc:docMk/>
            <pc:sldMk cId="3830946991" sldId="267"/>
            <ac:picMk id="4" creationId="{37506C85-86EA-952A-DFCB-CCB7BEBD56D2}"/>
          </ac:picMkLst>
        </pc:picChg>
        <pc:picChg chg="add del mod">
          <ac:chgData name="Sarah C" userId="25140c51-2c77-4c60-b159-fea8f30cc081" providerId="ADAL" clId="{CD864039-3A57-4BAC-A45E-A539C6A01B21}" dt="2024-09-03T11:07:55.952" v="30" actId="478"/>
          <ac:picMkLst>
            <pc:docMk/>
            <pc:sldMk cId="3830946991" sldId="267"/>
            <ac:picMk id="6" creationId="{1E012EBF-3DCB-D659-2AF5-8A54AFCB8CA6}"/>
          </ac:picMkLst>
        </pc:picChg>
        <pc:picChg chg="add mod">
          <ac:chgData name="Sarah C" userId="25140c51-2c77-4c60-b159-fea8f30cc081" providerId="ADAL" clId="{CD864039-3A57-4BAC-A45E-A539C6A01B21}" dt="2024-09-03T11:07:41.069" v="29" actId="27614"/>
          <ac:picMkLst>
            <pc:docMk/>
            <pc:sldMk cId="3830946991" sldId="267"/>
            <ac:picMk id="8" creationId="{2F6CDC9C-88FB-7F49-5553-E1CC170E584F}"/>
          </ac:picMkLst>
        </pc:picChg>
      </pc:sldChg>
      <pc:sldChg chg="addSp delSp modSp mod modTransition modAnim">
        <pc:chgData name="Sarah C" userId="25140c51-2c77-4c60-b159-fea8f30cc081" providerId="ADAL" clId="{CD864039-3A57-4BAC-A45E-A539C6A01B21}" dt="2024-09-03T12:05:56.997" v="488"/>
        <pc:sldMkLst>
          <pc:docMk/>
          <pc:sldMk cId="2721184371" sldId="268"/>
        </pc:sldMkLst>
        <pc:spChg chg="mod">
          <ac:chgData name="Sarah C" userId="25140c51-2c77-4c60-b159-fea8f30cc081" providerId="ADAL" clId="{CD864039-3A57-4BAC-A45E-A539C6A01B21}" dt="2024-09-03T12:05:53.677" v="487" actId="1076"/>
          <ac:spMkLst>
            <pc:docMk/>
            <pc:sldMk cId="2721184371" sldId="268"/>
            <ac:spMk id="5" creationId="{00000000-0000-0000-0000-000000000000}"/>
          </ac:spMkLst>
        </pc:spChg>
        <pc:picChg chg="add del mod">
          <ac:chgData name="Sarah C" userId="25140c51-2c77-4c60-b159-fea8f30cc081" providerId="ADAL" clId="{CD864039-3A57-4BAC-A45E-A539C6A01B21}" dt="2024-09-03T11:31:45.227" v="203" actId="478"/>
          <ac:picMkLst>
            <pc:docMk/>
            <pc:sldMk cId="2721184371" sldId="268"/>
            <ac:picMk id="2" creationId="{25FBFA4C-4CA6-D5BA-74BC-CDB1016DAF1F}"/>
          </ac:picMkLst>
        </pc:picChg>
      </pc:sldChg>
      <pc:sldChg chg="addSp delSp modSp mod modTransition modAnim">
        <pc:chgData name="Sarah C" userId="25140c51-2c77-4c60-b159-fea8f30cc081" providerId="ADAL" clId="{CD864039-3A57-4BAC-A45E-A539C6A01B21}" dt="2024-09-03T12:14:04.943" v="552" actId="20577"/>
        <pc:sldMkLst>
          <pc:docMk/>
          <pc:sldMk cId="415148373" sldId="269"/>
        </pc:sldMkLst>
        <pc:spChg chg="mod">
          <ac:chgData name="Sarah C" userId="25140c51-2c77-4c60-b159-fea8f30cc081" providerId="ADAL" clId="{CD864039-3A57-4BAC-A45E-A539C6A01B21}" dt="2024-09-03T12:14:04.943" v="552" actId="20577"/>
          <ac:spMkLst>
            <pc:docMk/>
            <pc:sldMk cId="415148373" sldId="269"/>
            <ac:spMk id="18" creationId="{00000000-0000-0000-0000-000000000000}"/>
          </ac:spMkLst>
        </pc:spChg>
        <pc:picChg chg="del">
          <ac:chgData name="Sarah C" userId="25140c51-2c77-4c60-b159-fea8f30cc081" providerId="ADAL" clId="{CD864039-3A57-4BAC-A45E-A539C6A01B21}" dt="2024-09-03T11:24:41.366" v="39" actId="478"/>
          <ac:picMkLst>
            <pc:docMk/>
            <pc:sldMk cId="415148373" sldId="269"/>
            <ac:picMk id="2" creationId="{A0A1434A-2A2C-73DD-F974-959ECB9FEB3B}"/>
          </ac:picMkLst>
        </pc:picChg>
        <pc:picChg chg="add del mod">
          <ac:chgData name="Sarah C" userId="25140c51-2c77-4c60-b159-fea8f30cc081" providerId="ADAL" clId="{CD864039-3A57-4BAC-A45E-A539C6A01B21}" dt="2024-09-03T11:31:07.022" v="195" actId="478"/>
          <ac:picMkLst>
            <pc:docMk/>
            <pc:sldMk cId="415148373" sldId="269"/>
            <ac:picMk id="3" creationId="{09F76722-6DD0-0C46-A824-C51C33FDCE6E}"/>
          </ac:picMkLst>
        </pc:picChg>
        <pc:picChg chg="add mod">
          <ac:chgData name="Sarah C" userId="25140c51-2c77-4c60-b159-fea8f30cc081" providerId="ADAL" clId="{CD864039-3A57-4BAC-A45E-A539C6A01B21}" dt="2024-09-03T11:31:07.353" v="196"/>
          <ac:picMkLst>
            <pc:docMk/>
            <pc:sldMk cId="415148373" sldId="269"/>
            <ac:picMk id="6" creationId="{8260F925-21BD-D99B-2042-E213F6B9CD3B}"/>
          </ac:picMkLst>
        </pc:picChg>
      </pc:sldChg>
      <pc:sldChg chg="addSp delSp modSp mod modTransition">
        <pc:chgData name="Sarah C" userId="25140c51-2c77-4c60-b159-fea8f30cc081" providerId="ADAL" clId="{CD864039-3A57-4BAC-A45E-A539C6A01B21}" dt="2024-09-03T11:59:00.687" v="397"/>
        <pc:sldMkLst>
          <pc:docMk/>
          <pc:sldMk cId="3972211362" sldId="273"/>
        </pc:sldMkLst>
        <pc:spChg chg="mod">
          <ac:chgData name="Sarah C" userId="25140c51-2c77-4c60-b159-fea8f30cc081" providerId="ADAL" clId="{CD864039-3A57-4BAC-A45E-A539C6A01B21}" dt="2024-09-03T11:43:44.837" v="347" actId="20577"/>
          <ac:spMkLst>
            <pc:docMk/>
            <pc:sldMk cId="3972211362" sldId="273"/>
            <ac:spMk id="4" creationId="{DF3DCDC0-8434-88EB-4F34-9622F32B90EB}"/>
          </ac:spMkLst>
        </pc:spChg>
        <pc:picChg chg="add mod">
          <ac:chgData name="Sarah C" userId="25140c51-2c77-4c60-b159-fea8f30cc081" providerId="ADAL" clId="{CD864039-3A57-4BAC-A45E-A539C6A01B21}" dt="2024-09-03T11:27:19.456" v="55" actId="1076"/>
          <ac:picMkLst>
            <pc:docMk/>
            <pc:sldMk cId="3972211362" sldId="273"/>
            <ac:picMk id="2" creationId="{1B0B7AE8-59FF-6658-D7DF-0FDDAED71E69}"/>
          </ac:picMkLst>
        </pc:picChg>
        <pc:picChg chg="del">
          <ac:chgData name="Sarah C" userId="25140c51-2c77-4c60-b159-fea8f30cc081" providerId="ADAL" clId="{CD864039-3A57-4BAC-A45E-A539C6A01B21}" dt="2024-09-03T11:27:15.976" v="53" actId="478"/>
          <ac:picMkLst>
            <pc:docMk/>
            <pc:sldMk cId="3972211362" sldId="273"/>
            <ac:picMk id="3" creationId="{2ABA1705-04A9-23D9-2979-E03CDA524DE7}"/>
          </ac:picMkLst>
        </pc:picChg>
      </pc:sldChg>
      <pc:sldChg chg="addSp delSp modSp mod modTransition">
        <pc:chgData name="Sarah C" userId="25140c51-2c77-4c60-b159-fea8f30cc081" providerId="ADAL" clId="{CD864039-3A57-4BAC-A45E-A539C6A01B21}" dt="2024-09-03T11:59:47.101" v="408"/>
        <pc:sldMkLst>
          <pc:docMk/>
          <pc:sldMk cId="2610340836" sldId="275"/>
        </pc:sldMkLst>
        <pc:picChg chg="add del mod">
          <ac:chgData name="Sarah C" userId="25140c51-2c77-4c60-b159-fea8f30cc081" providerId="ADAL" clId="{CD864039-3A57-4BAC-A45E-A539C6A01B21}" dt="2024-09-03T11:31:42.001" v="202" actId="478"/>
          <ac:picMkLst>
            <pc:docMk/>
            <pc:sldMk cId="2610340836" sldId="275"/>
            <ac:picMk id="2" creationId="{307A223B-B803-0BB7-BFD6-5B3BE4443718}"/>
          </ac:picMkLst>
        </pc:picChg>
      </pc:sldChg>
      <pc:sldChg chg="addSp delSp modSp mod modTransition modAnim">
        <pc:chgData name="Sarah C" userId="25140c51-2c77-4c60-b159-fea8f30cc081" providerId="ADAL" clId="{CD864039-3A57-4BAC-A45E-A539C6A01B21}" dt="2024-09-03T12:01:10.301" v="417"/>
        <pc:sldMkLst>
          <pc:docMk/>
          <pc:sldMk cId="4140220757" sldId="277"/>
        </pc:sldMkLst>
        <pc:spChg chg="mod">
          <ac:chgData name="Sarah C" userId="25140c51-2c77-4c60-b159-fea8f30cc081" providerId="ADAL" clId="{CD864039-3A57-4BAC-A45E-A539C6A01B21}" dt="2024-09-03T11:44:19.404" v="352" actId="255"/>
          <ac:spMkLst>
            <pc:docMk/>
            <pc:sldMk cId="4140220757" sldId="277"/>
            <ac:spMk id="3" creationId="{0D8FDA36-2269-828E-F485-33E7C4A857C2}"/>
          </ac:spMkLst>
        </pc:spChg>
        <pc:spChg chg="mod">
          <ac:chgData name="Sarah C" userId="25140c51-2c77-4c60-b159-fea8f30cc081" providerId="ADAL" clId="{CD864039-3A57-4BAC-A45E-A539C6A01B21}" dt="2024-09-03T11:44:08.649" v="351" actId="1076"/>
          <ac:spMkLst>
            <pc:docMk/>
            <pc:sldMk cId="4140220757" sldId="277"/>
            <ac:spMk id="5" creationId="{6F3BE8B1-6504-9446-84ED-D5014073F34B}"/>
          </ac:spMkLst>
        </pc:spChg>
        <pc:picChg chg="del">
          <ac:chgData name="Sarah C" userId="25140c51-2c77-4c60-b159-fea8f30cc081" providerId="ADAL" clId="{CD864039-3A57-4BAC-A45E-A539C6A01B21}" dt="2024-09-03T11:23:36.071" v="31" actId="478"/>
          <ac:picMkLst>
            <pc:docMk/>
            <pc:sldMk cId="4140220757" sldId="277"/>
            <ac:picMk id="2" creationId="{9188E27B-992D-DE3F-F16A-E4E6D0058D53}"/>
          </ac:picMkLst>
        </pc:picChg>
        <pc:picChg chg="add del mod">
          <ac:chgData name="Sarah C" userId="25140c51-2c77-4c60-b159-fea8f30cc081" providerId="ADAL" clId="{CD864039-3A57-4BAC-A45E-A539C6A01B21}" dt="2024-09-03T11:27:29.521" v="59" actId="478"/>
          <ac:picMkLst>
            <pc:docMk/>
            <pc:sldMk cId="4140220757" sldId="277"/>
            <ac:picMk id="4" creationId="{DC2C2734-6F3F-3A72-0D57-5F70B3211684}"/>
          </ac:picMkLst>
        </pc:picChg>
        <pc:picChg chg="add mod">
          <ac:chgData name="Sarah C" userId="25140c51-2c77-4c60-b159-fea8f30cc081" providerId="ADAL" clId="{CD864039-3A57-4BAC-A45E-A539C6A01B21}" dt="2024-09-03T11:27:29.922" v="60"/>
          <ac:picMkLst>
            <pc:docMk/>
            <pc:sldMk cId="4140220757" sldId="277"/>
            <ac:picMk id="7" creationId="{67089BEA-6BB8-7C5C-23BE-444CB8306000}"/>
          </ac:picMkLst>
        </pc:picChg>
      </pc:sldChg>
      <pc:sldChg chg="modSp mod modTransition modAnim">
        <pc:chgData name="Sarah C" userId="25140c51-2c77-4c60-b159-fea8f30cc081" providerId="ADAL" clId="{CD864039-3A57-4BAC-A45E-A539C6A01B21}" dt="2024-09-03T12:05:20.270" v="480"/>
        <pc:sldMkLst>
          <pc:docMk/>
          <pc:sldMk cId="1980706755" sldId="278"/>
        </pc:sldMkLst>
        <pc:spChg chg="mod">
          <ac:chgData name="Sarah C" userId="25140c51-2c77-4c60-b159-fea8f30cc081" providerId="ADAL" clId="{CD864039-3A57-4BAC-A45E-A539C6A01B21}" dt="2024-09-03T11:05:13.738" v="11" actId="14100"/>
          <ac:spMkLst>
            <pc:docMk/>
            <pc:sldMk cId="1980706755" sldId="278"/>
            <ac:spMk id="2" creationId="{C0998618-1F12-8601-AE5E-7C750DE63BCC}"/>
          </ac:spMkLst>
        </pc:spChg>
        <pc:spChg chg="mod">
          <ac:chgData name="Sarah C" userId="25140c51-2c77-4c60-b159-fea8f30cc081" providerId="ADAL" clId="{CD864039-3A57-4BAC-A45E-A539C6A01B21}" dt="2024-09-03T11:05:22.217" v="12" actId="14100"/>
          <ac:spMkLst>
            <pc:docMk/>
            <pc:sldMk cId="1980706755" sldId="278"/>
            <ac:spMk id="6" creationId="{351A8E67-4996-E5AE-37C1-E8732D4EB5AA}"/>
          </ac:spMkLst>
        </pc:spChg>
      </pc:sldChg>
      <pc:sldChg chg="addSp delSp modSp mod modTransition modAnim">
        <pc:chgData name="Sarah C" userId="25140c51-2c77-4c60-b159-fea8f30cc081" providerId="ADAL" clId="{CD864039-3A57-4BAC-A45E-A539C6A01B21}" dt="2024-09-03T12:04:48.652" v="473" actId="1076"/>
        <pc:sldMkLst>
          <pc:docMk/>
          <pc:sldMk cId="27133593" sldId="279"/>
        </pc:sldMkLst>
        <pc:spChg chg="mod">
          <ac:chgData name="Sarah C" userId="25140c51-2c77-4c60-b159-fea8f30cc081" providerId="ADAL" clId="{CD864039-3A57-4BAC-A45E-A539C6A01B21}" dt="2024-09-03T12:04:48.652" v="473" actId="1076"/>
          <ac:spMkLst>
            <pc:docMk/>
            <pc:sldMk cId="27133593" sldId="279"/>
            <ac:spMk id="2" creationId="{475B8EAC-54D4-C13A-0070-A72C87F87471}"/>
          </ac:spMkLst>
        </pc:spChg>
        <pc:picChg chg="del">
          <ac:chgData name="Sarah C" userId="25140c51-2c77-4c60-b159-fea8f30cc081" providerId="ADAL" clId="{CD864039-3A57-4BAC-A45E-A539C6A01B21}" dt="2024-09-03T11:27:35.634" v="63" actId="478"/>
          <ac:picMkLst>
            <pc:docMk/>
            <pc:sldMk cId="27133593" sldId="279"/>
            <ac:picMk id="3" creationId="{FA41CDBE-7D2C-C70D-5C8D-5644A9B95019}"/>
          </ac:picMkLst>
        </pc:picChg>
        <pc:picChg chg="add mod">
          <ac:chgData name="Sarah C" userId="25140c51-2c77-4c60-b159-fea8f30cc081" providerId="ADAL" clId="{CD864039-3A57-4BAC-A45E-A539C6A01B21}" dt="2024-09-03T11:27:35.941" v="64"/>
          <ac:picMkLst>
            <pc:docMk/>
            <pc:sldMk cId="27133593" sldId="279"/>
            <ac:picMk id="4" creationId="{33B6C87A-5E5C-2A3D-837E-CB378369DF3D}"/>
          </ac:picMkLst>
        </pc:picChg>
      </pc:sldChg>
      <pc:sldChg chg="addSp delSp modSp del mod">
        <pc:chgData name="Sarah C" userId="25140c51-2c77-4c60-b159-fea8f30cc081" providerId="ADAL" clId="{CD864039-3A57-4BAC-A45E-A539C6A01B21}" dt="2024-09-03T11:39:59.719" v="310" actId="47"/>
        <pc:sldMkLst>
          <pc:docMk/>
          <pc:sldMk cId="1728905014" sldId="280"/>
        </pc:sldMkLst>
        <pc:spChg chg="mod">
          <ac:chgData name="Sarah C" userId="25140c51-2c77-4c60-b159-fea8f30cc081" providerId="ADAL" clId="{CD864039-3A57-4BAC-A45E-A539C6A01B21}" dt="2024-09-03T11:39:49.863" v="306" actId="14100"/>
          <ac:spMkLst>
            <pc:docMk/>
            <pc:sldMk cId="1728905014" sldId="280"/>
            <ac:spMk id="3" creationId="{29D409A7-BAF8-0CDB-DB2D-8DE8D9C3E534}"/>
          </ac:spMkLst>
        </pc:spChg>
        <pc:spChg chg="del">
          <ac:chgData name="Sarah C" userId="25140c51-2c77-4c60-b159-fea8f30cc081" providerId="ADAL" clId="{CD864039-3A57-4BAC-A45E-A539C6A01B21}" dt="2024-09-03T11:38:05.116" v="290" actId="26606"/>
          <ac:spMkLst>
            <pc:docMk/>
            <pc:sldMk cId="1728905014" sldId="280"/>
            <ac:spMk id="17" creationId="{FA69AAE0-49D5-4C8B-8BA2-55898C00E05E}"/>
          </ac:spMkLst>
        </pc:spChg>
        <pc:spChg chg="add del">
          <ac:chgData name="Sarah C" userId="25140c51-2c77-4c60-b159-fea8f30cc081" providerId="ADAL" clId="{CD864039-3A57-4BAC-A45E-A539C6A01B21}" dt="2024-09-03T11:39:46.439" v="305" actId="26606"/>
          <ac:spMkLst>
            <pc:docMk/>
            <pc:sldMk cId="1728905014" sldId="280"/>
            <ac:spMk id="22" creationId="{E36BB3C5-822B-45E1-A81E-5CC3176C61A1}"/>
          </ac:spMkLst>
        </pc:spChg>
        <pc:spChg chg="add del">
          <ac:chgData name="Sarah C" userId="25140c51-2c77-4c60-b159-fea8f30cc081" providerId="ADAL" clId="{CD864039-3A57-4BAC-A45E-A539C6A01B21}" dt="2024-09-03T11:39:46.439" v="305" actId="26606"/>
          <ac:spMkLst>
            <pc:docMk/>
            <pc:sldMk cId="1728905014" sldId="280"/>
            <ac:spMk id="24" creationId="{FB39ECA9-4CDE-4883-98E8-287E905E9F07}"/>
          </ac:spMkLst>
        </pc:spChg>
        <pc:spChg chg="add del">
          <ac:chgData name="Sarah C" userId="25140c51-2c77-4c60-b159-fea8f30cc081" providerId="ADAL" clId="{CD864039-3A57-4BAC-A45E-A539C6A01B21}" dt="2024-09-03T11:39:46.439" v="305" actId="26606"/>
          <ac:spMkLst>
            <pc:docMk/>
            <pc:sldMk cId="1728905014" sldId="280"/>
            <ac:spMk id="26" creationId="{A67483D0-BAEB-4927-88AD-76F5DA8468DE}"/>
          </ac:spMkLst>
        </pc:spChg>
        <pc:spChg chg="add del">
          <ac:chgData name="Sarah C" userId="25140c51-2c77-4c60-b159-fea8f30cc081" providerId="ADAL" clId="{CD864039-3A57-4BAC-A45E-A539C6A01B21}" dt="2024-09-03T11:39:46.439" v="305" actId="26606"/>
          <ac:spMkLst>
            <pc:docMk/>
            <pc:sldMk cId="1728905014" sldId="280"/>
            <ac:spMk id="28" creationId="{0DBB7B12-4298-4CFB-B539-44A91C930328}"/>
          </ac:spMkLst>
        </pc:spChg>
        <pc:spChg chg="add">
          <ac:chgData name="Sarah C" userId="25140c51-2c77-4c60-b159-fea8f30cc081" providerId="ADAL" clId="{CD864039-3A57-4BAC-A45E-A539C6A01B21}" dt="2024-09-03T11:39:46.439" v="305" actId="26606"/>
          <ac:spMkLst>
            <pc:docMk/>
            <pc:sldMk cId="1728905014" sldId="280"/>
            <ac:spMk id="33" creationId="{99F1FFA9-D672-408C-9220-ADEEC6ABDD09}"/>
          </ac:spMkLst>
        </pc:spChg>
        <pc:picChg chg="mod ord">
          <ac:chgData name="Sarah C" userId="25140c51-2c77-4c60-b159-fea8f30cc081" providerId="ADAL" clId="{CD864039-3A57-4BAC-A45E-A539C6A01B21}" dt="2024-09-03T11:39:46.439" v="305" actId="26606"/>
          <ac:picMkLst>
            <pc:docMk/>
            <pc:sldMk cId="1728905014" sldId="280"/>
            <ac:picMk id="2" creationId="{3C0CCFFD-F963-B87C-CC86-8DADE8588707}"/>
          </ac:picMkLst>
        </pc:picChg>
        <pc:picChg chg="add del mod">
          <ac:chgData name="Sarah C" userId="25140c51-2c77-4c60-b159-fea8f30cc081" providerId="ADAL" clId="{CD864039-3A57-4BAC-A45E-A539C6A01B21}" dt="2024-09-03T11:27:32.245" v="61" actId="478"/>
          <ac:picMkLst>
            <pc:docMk/>
            <pc:sldMk cId="1728905014" sldId="280"/>
            <ac:picMk id="4" creationId="{4FF158BA-CB7A-B436-7F74-29316326C5A3}"/>
          </ac:picMkLst>
        </pc:picChg>
        <pc:picChg chg="add del mod">
          <ac:chgData name="Sarah C" userId="25140c51-2c77-4c60-b159-fea8f30cc081" providerId="ADAL" clId="{CD864039-3A57-4BAC-A45E-A539C6A01B21}" dt="2024-09-03T11:39:40.485" v="303" actId="21"/>
          <ac:picMkLst>
            <pc:docMk/>
            <pc:sldMk cId="1728905014" sldId="280"/>
            <ac:picMk id="5" creationId="{52BA7863-4274-804D-C8B9-1FCC1266DD32}"/>
          </ac:picMkLst>
        </pc:picChg>
        <pc:picChg chg="add del">
          <ac:chgData name="Sarah C" userId="25140c51-2c77-4c60-b159-fea8f30cc081" providerId="ADAL" clId="{CD864039-3A57-4BAC-A45E-A539C6A01B21}" dt="2024-09-03T11:37:29.072" v="244" actId="478"/>
          <ac:picMkLst>
            <pc:docMk/>
            <pc:sldMk cId="1728905014" sldId="280"/>
            <ac:picMk id="6" creationId="{B15C5EED-23DE-02E6-6100-002D00184F82}"/>
          </ac:picMkLst>
        </pc:picChg>
        <pc:picChg chg="add del mod ord">
          <ac:chgData name="Sarah C" userId="25140c51-2c77-4c60-b159-fea8f30cc081" providerId="ADAL" clId="{CD864039-3A57-4BAC-A45E-A539C6A01B21}" dt="2024-09-03T11:38:11.267" v="292" actId="478"/>
          <ac:picMkLst>
            <pc:docMk/>
            <pc:sldMk cId="1728905014" sldId="280"/>
            <ac:picMk id="7" creationId="{530FC228-9437-7A26-4831-518346DAA89A}"/>
          </ac:picMkLst>
        </pc:picChg>
        <pc:picChg chg="add mod">
          <ac:chgData name="Sarah C" userId="25140c51-2c77-4c60-b159-fea8f30cc081" providerId="ADAL" clId="{CD864039-3A57-4BAC-A45E-A539C6A01B21}" dt="2024-09-03T11:39:46.439" v="305" actId="26606"/>
          <ac:picMkLst>
            <pc:docMk/>
            <pc:sldMk cId="1728905014" sldId="280"/>
            <ac:picMk id="8" creationId="{FB41CBA2-05DC-56C5-D2DE-6662F8E06DC6}"/>
          </ac:picMkLst>
        </pc:picChg>
      </pc:sldChg>
      <pc:sldChg chg="addSp delSp modSp mod modTransition modAnim">
        <pc:chgData name="Sarah C" userId="25140c51-2c77-4c60-b159-fea8f30cc081" providerId="ADAL" clId="{CD864039-3A57-4BAC-A45E-A539C6A01B21}" dt="2024-09-03T12:04:23.383" v="468" actId="1076"/>
        <pc:sldMkLst>
          <pc:docMk/>
          <pc:sldMk cId="1884441008" sldId="282"/>
        </pc:sldMkLst>
        <pc:spChg chg="mod ord">
          <ac:chgData name="Sarah C" userId="25140c51-2c77-4c60-b159-fea8f30cc081" providerId="ADAL" clId="{CD864039-3A57-4BAC-A45E-A539C6A01B21}" dt="2024-09-03T12:03:34.599" v="456" actId="255"/>
          <ac:spMkLst>
            <pc:docMk/>
            <pc:sldMk cId="1884441008" sldId="282"/>
            <ac:spMk id="2" creationId="{BD8FA559-4B44-94CC-C908-0DA4AC30A0F4}"/>
          </ac:spMkLst>
        </pc:spChg>
        <pc:spChg chg="add mod">
          <ac:chgData name="Sarah C" userId="25140c51-2c77-4c60-b159-fea8f30cc081" providerId="ADAL" clId="{CD864039-3A57-4BAC-A45E-A539C6A01B21}" dt="2024-09-03T12:04:05.767" v="467" actId="20577"/>
          <ac:spMkLst>
            <pc:docMk/>
            <pc:sldMk cId="1884441008" sldId="282"/>
            <ac:spMk id="3" creationId="{8A3A7A44-8A62-4FA5-1A5A-17D1BBC4CA40}"/>
          </ac:spMkLst>
        </pc:spChg>
        <pc:spChg chg="add mod">
          <ac:chgData name="Sarah C" userId="25140c51-2c77-4c60-b159-fea8f30cc081" providerId="ADAL" clId="{CD864039-3A57-4BAC-A45E-A539C6A01B21}" dt="2024-09-03T12:04:04.287" v="466" actId="20577"/>
          <ac:spMkLst>
            <pc:docMk/>
            <pc:sldMk cId="1884441008" sldId="282"/>
            <ac:spMk id="4" creationId="{D76EA3D9-0DFE-FCE3-44E9-F9AFCBE30C68}"/>
          </ac:spMkLst>
        </pc:spChg>
        <pc:spChg chg="add del">
          <ac:chgData name="Sarah C" userId="25140c51-2c77-4c60-b159-fea8f30cc081" providerId="ADAL" clId="{CD864039-3A57-4BAC-A45E-A539C6A01B21}" dt="2024-09-03T11:36:13.360" v="241" actId="26606"/>
          <ac:spMkLst>
            <pc:docMk/>
            <pc:sldMk cId="1884441008" sldId="282"/>
            <ac:spMk id="61" creationId="{4845A0EE-C4C8-4AE1-B3C6-1261368AC036}"/>
          </ac:spMkLst>
        </pc:spChg>
        <pc:spChg chg="add del">
          <ac:chgData name="Sarah C" userId="25140c51-2c77-4c60-b159-fea8f30cc081" providerId="ADAL" clId="{CD864039-3A57-4BAC-A45E-A539C6A01B21}" dt="2024-09-03T11:36:13.345" v="240" actId="26606"/>
          <ac:spMkLst>
            <pc:docMk/>
            <pc:sldMk cId="1884441008" sldId="282"/>
            <ac:spMk id="66" creationId="{B7BD7FCF-A254-4A97-A15C-319B67622677}"/>
          </ac:spMkLst>
        </pc:spChg>
        <pc:spChg chg="add del">
          <ac:chgData name="Sarah C" userId="25140c51-2c77-4c60-b159-fea8f30cc081" providerId="ADAL" clId="{CD864039-3A57-4BAC-A45E-A539C6A01B21}" dt="2024-09-03T11:36:13.345" v="240" actId="26606"/>
          <ac:spMkLst>
            <pc:docMk/>
            <pc:sldMk cId="1884441008" sldId="282"/>
            <ac:spMk id="68" creationId="{52FFAF72-6204-4676-9C6F-9A4CC4D91805}"/>
          </ac:spMkLst>
        </pc:spChg>
        <pc:spChg chg="add">
          <ac:chgData name="Sarah C" userId="25140c51-2c77-4c60-b159-fea8f30cc081" providerId="ADAL" clId="{CD864039-3A57-4BAC-A45E-A539C6A01B21}" dt="2024-09-03T11:36:13.360" v="241" actId="26606"/>
          <ac:spMkLst>
            <pc:docMk/>
            <pc:sldMk cId="1884441008" sldId="282"/>
            <ac:spMk id="70" creationId="{4845A0EE-C4C8-4AE1-B3C6-1261368AC036}"/>
          </ac:spMkLst>
        </pc:spChg>
        <pc:picChg chg="del">
          <ac:chgData name="Sarah C" userId="25140c51-2c77-4c60-b159-fea8f30cc081" providerId="ADAL" clId="{CD864039-3A57-4BAC-A45E-A539C6A01B21}" dt="2024-09-03T11:35:21.506" v="226" actId="478"/>
          <ac:picMkLst>
            <pc:docMk/>
            <pc:sldMk cId="1884441008" sldId="282"/>
            <ac:picMk id="4" creationId="{3EA28B96-2C4F-B701-A376-6769414864C2}"/>
          </ac:picMkLst>
        </pc:picChg>
        <pc:picChg chg="add del mod modCrop">
          <ac:chgData name="Sarah C" userId="25140c51-2c77-4c60-b159-fea8f30cc081" providerId="ADAL" clId="{CD864039-3A57-4BAC-A45E-A539C6A01B21}" dt="2024-09-03T11:35:58.776" v="237" actId="478"/>
          <ac:picMkLst>
            <pc:docMk/>
            <pc:sldMk cId="1884441008" sldId="282"/>
            <ac:picMk id="5" creationId="{B68EE0F6-D665-F0C5-88F1-E9AC57AC700C}"/>
          </ac:picMkLst>
        </pc:picChg>
        <pc:picChg chg="add mod">
          <ac:chgData name="Sarah C" userId="25140c51-2c77-4c60-b159-fea8f30cc081" providerId="ADAL" clId="{CD864039-3A57-4BAC-A45E-A539C6A01B21}" dt="2024-09-03T11:36:13.360" v="241" actId="26606"/>
          <ac:picMkLst>
            <pc:docMk/>
            <pc:sldMk cId="1884441008" sldId="282"/>
            <ac:picMk id="6" creationId="{D471A6A8-02C6-790A-6B5D-E3EFFEC71041}"/>
          </ac:picMkLst>
        </pc:picChg>
        <pc:picChg chg="add mod ord">
          <ac:chgData name="Sarah C" userId="25140c51-2c77-4c60-b159-fea8f30cc081" providerId="ADAL" clId="{CD864039-3A57-4BAC-A45E-A539C6A01B21}" dt="2024-09-03T12:04:23.383" v="468" actId="1076"/>
          <ac:picMkLst>
            <pc:docMk/>
            <pc:sldMk cId="1884441008" sldId="282"/>
            <ac:picMk id="8" creationId="{8BAB72CE-34D8-8C6B-C7A6-C47FB481809B}"/>
          </ac:picMkLst>
        </pc:picChg>
      </pc:sldChg>
      <pc:sldChg chg="addSp delSp modSp mod modTransition modAnim">
        <pc:chgData name="Sarah C" userId="25140c51-2c77-4c60-b159-fea8f30cc081" providerId="ADAL" clId="{CD864039-3A57-4BAC-A45E-A539C6A01B21}" dt="2024-09-03T12:13:00.729" v="550" actId="20577"/>
        <pc:sldMkLst>
          <pc:docMk/>
          <pc:sldMk cId="3518077287" sldId="283"/>
        </pc:sldMkLst>
        <pc:spChg chg="mod">
          <ac:chgData name="Sarah C" userId="25140c51-2c77-4c60-b159-fea8f30cc081" providerId="ADAL" clId="{CD864039-3A57-4BAC-A45E-A539C6A01B21}" dt="2024-09-03T12:12:57.443" v="548" actId="20577"/>
          <ac:spMkLst>
            <pc:docMk/>
            <pc:sldMk cId="3518077287" sldId="283"/>
            <ac:spMk id="2" creationId="{FEEB152F-C400-9CFD-3C12-BE32D98EB588}"/>
          </ac:spMkLst>
        </pc:spChg>
        <pc:spChg chg="mod">
          <ac:chgData name="Sarah C" userId="25140c51-2c77-4c60-b159-fea8f30cc081" providerId="ADAL" clId="{CD864039-3A57-4BAC-A45E-A539C6A01B21}" dt="2024-09-03T12:12:59.116" v="549" actId="20577"/>
          <ac:spMkLst>
            <pc:docMk/>
            <pc:sldMk cId="3518077287" sldId="283"/>
            <ac:spMk id="6" creationId="{36CAF286-48E7-581D-86A4-1FEDCF3B8DEE}"/>
          </ac:spMkLst>
        </pc:spChg>
        <pc:spChg chg="mod">
          <ac:chgData name="Sarah C" userId="25140c51-2c77-4c60-b159-fea8f30cc081" providerId="ADAL" clId="{CD864039-3A57-4BAC-A45E-A539C6A01B21}" dt="2024-09-03T11:28:34.231" v="97" actId="1035"/>
          <ac:spMkLst>
            <pc:docMk/>
            <pc:sldMk cId="3518077287" sldId="283"/>
            <ac:spMk id="7" creationId="{3A902E5F-8441-A968-F8BD-56883246F869}"/>
          </ac:spMkLst>
        </pc:spChg>
        <pc:spChg chg="mod">
          <ac:chgData name="Sarah C" userId="25140c51-2c77-4c60-b159-fea8f30cc081" providerId="ADAL" clId="{CD864039-3A57-4BAC-A45E-A539C6A01B21}" dt="2024-09-03T12:13:00.729" v="550" actId="20577"/>
          <ac:spMkLst>
            <pc:docMk/>
            <pc:sldMk cId="3518077287" sldId="283"/>
            <ac:spMk id="8" creationId="{FEAD6789-A229-7B87-9C22-6A5B06A271C8}"/>
          </ac:spMkLst>
        </pc:spChg>
        <pc:picChg chg="del">
          <ac:chgData name="Sarah C" userId="25140c51-2c77-4c60-b159-fea8f30cc081" providerId="ADAL" clId="{CD864039-3A57-4BAC-A45E-A539C6A01B21}" dt="2024-09-03T11:27:45.725" v="66" actId="478"/>
          <ac:picMkLst>
            <pc:docMk/>
            <pc:sldMk cId="3518077287" sldId="283"/>
            <ac:picMk id="3" creationId="{4FDC86D8-6A0F-3E25-0C97-A24D5E2E2D49}"/>
          </ac:picMkLst>
        </pc:picChg>
        <pc:picChg chg="add mod">
          <ac:chgData name="Sarah C" userId="25140c51-2c77-4c60-b159-fea8f30cc081" providerId="ADAL" clId="{CD864039-3A57-4BAC-A45E-A539C6A01B21}" dt="2024-09-03T11:27:44.173" v="65"/>
          <ac:picMkLst>
            <pc:docMk/>
            <pc:sldMk cId="3518077287" sldId="283"/>
            <ac:picMk id="4" creationId="{0A9BD8FD-CDE3-307E-CE7A-0E41C30A018F}"/>
          </ac:picMkLst>
        </pc:picChg>
      </pc:sldChg>
      <pc:sldChg chg="addSp delSp modSp mod modTransition modAnim">
        <pc:chgData name="Sarah C" userId="25140c51-2c77-4c60-b159-fea8f30cc081" providerId="ADAL" clId="{CD864039-3A57-4BAC-A45E-A539C6A01B21}" dt="2024-09-03T12:11:43.132" v="547"/>
        <pc:sldMkLst>
          <pc:docMk/>
          <pc:sldMk cId="1638080800" sldId="285"/>
        </pc:sldMkLst>
        <pc:spChg chg="mod">
          <ac:chgData name="Sarah C" userId="25140c51-2c77-4c60-b159-fea8f30cc081" providerId="ADAL" clId="{CD864039-3A57-4BAC-A45E-A539C6A01B21}" dt="2024-09-03T11:30:56.358" v="173" actId="1035"/>
          <ac:spMkLst>
            <pc:docMk/>
            <pc:sldMk cId="1638080800" sldId="285"/>
            <ac:spMk id="4" creationId="{4964752F-96C2-A14A-AAC7-691B9009C454}"/>
          </ac:spMkLst>
        </pc:spChg>
        <pc:spChg chg="mod">
          <ac:chgData name="Sarah C" userId="25140c51-2c77-4c60-b159-fea8f30cc081" providerId="ADAL" clId="{CD864039-3A57-4BAC-A45E-A539C6A01B21}" dt="2024-09-03T11:30:53.218" v="154" actId="1036"/>
          <ac:spMkLst>
            <pc:docMk/>
            <pc:sldMk cId="1638080800" sldId="285"/>
            <ac:spMk id="5" creationId="{D25EB5FD-B541-B501-6298-AE0935848C5E}"/>
          </ac:spMkLst>
        </pc:spChg>
        <pc:spChg chg="mod">
          <ac:chgData name="Sarah C" userId="25140c51-2c77-4c60-b159-fea8f30cc081" providerId="ADAL" clId="{CD864039-3A57-4BAC-A45E-A539C6A01B21}" dt="2024-09-03T12:11:25.806" v="540" actId="20577"/>
          <ac:spMkLst>
            <pc:docMk/>
            <pc:sldMk cId="1638080800" sldId="285"/>
            <ac:spMk id="6" creationId="{1D8D326A-417A-0CF2-C74E-299FEF8ABB1B}"/>
          </ac:spMkLst>
        </pc:spChg>
        <pc:spChg chg="add mod">
          <ac:chgData name="Sarah C" userId="25140c51-2c77-4c60-b159-fea8f30cc081" providerId="ADAL" clId="{CD864039-3A57-4BAC-A45E-A539C6A01B21}" dt="2024-09-03T12:11:33.517" v="543" actId="1076"/>
          <ac:spMkLst>
            <pc:docMk/>
            <pc:sldMk cId="1638080800" sldId="285"/>
            <ac:spMk id="7" creationId="{0CA423FF-A28E-3BB3-7A6F-FF2E673DFE81}"/>
          </ac:spMkLst>
        </pc:spChg>
        <pc:spChg chg="mod">
          <ac:chgData name="Sarah C" userId="25140c51-2c77-4c60-b159-fea8f30cc081" providerId="ADAL" clId="{CD864039-3A57-4BAC-A45E-A539C6A01B21}" dt="2024-09-03T11:31:00.069" v="194" actId="1038"/>
          <ac:spMkLst>
            <pc:docMk/>
            <pc:sldMk cId="1638080800" sldId="285"/>
            <ac:spMk id="8" creationId="{28245F05-CF4D-2E9E-DCC7-960F9B0825BE}"/>
          </ac:spMkLst>
        </pc:spChg>
        <pc:spChg chg="del mod">
          <ac:chgData name="Sarah C" userId="25140c51-2c77-4c60-b159-fea8f30cc081" providerId="ADAL" clId="{CD864039-3A57-4BAC-A45E-A539C6A01B21}" dt="2024-09-03T11:29:31.726" v="106" actId="478"/>
          <ac:spMkLst>
            <pc:docMk/>
            <pc:sldMk cId="1638080800" sldId="285"/>
            <ac:spMk id="12" creationId="{9CF619F7-5644-1CC6-CBFE-4F53D7A5EC4A}"/>
          </ac:spMkLst>
        </pc:spChg>
        <pc:picChg chg="add mod">
          <ac:chgData name="Sarah C" userId="25140c51-2c77-4c60-b159-fea8f30cc081" providerId="ADAL" clId="{CD864039-3A57-4BAC-A45E-A539C6A01B21}" dt="2024-09-03T11:28:53.781" v="98"/>
          <ac:picMkLst>
            <pc:docMk/>
            <pc:sldMk cId="1638080800" sldId="285"/>
            <ac:picMk id="3" creationId="{DD59EEA9-4042-1652-A66A-ABFDD889DCC1}"/>
          </ac:picMkLst>
        </pc:picChg>
        <pc:picChg chg="del">
          <ac:chgData name="Sarah C" userId="25140c51-2c77-4c60-b159-fea8f30cc081" providerId="ADAL" clId="{CD864039-3A57-4BAC-A45E-A539C6A01B21}" dt="2024-09-03T11:28:56.073" v="99" actId="478"/>
          <ac:picMkLst>
            <pc:docMk/>
            <pc:sldMk cId="1638080800" sldId="285"/>
            <ac:picMk id="9" creationId="{8B8E2EA3-1777-E3C4-114D-01DA1C6491E5}"/>
          </ac:picMkLst>
        </pc:picChg>
      </pc:sldChg>
      <pc:sldChg chg="addSp delSp modSp mod modTransition">
        <pc:chgData name="Sarah C" userId="25140c51-2c77-4c60-b159-fea8f30cc081" providerId="ADAL" clId="{CD864039-3A57-4BAC-A45E-A539C6A01B21}" dt="2024-09-03T12:00:02.123" v="412"/>
        <pc:sldMkLst>
          <pc:docMk/>
          <pc:sldMk cId="740806711" sldId="289"/>
        </pc:sldMkLst>
        <pc:picChg chg="mod">
          <ac:chgData name="Sarah C" userId="25140c51-2c77-4c60-b159-fea8f30cc081" providerId="ADAL" clId="{CD864039-3A57-4BAC-A45E-A539C6A01B21}" dt="2024-09-03T10:30:22.950" v="6" actId="1076"/>
          <ac:picMkLst>
            <pc:docMk/>
            <pc:sldMk cId="740806711" sldId="289"/>
            <ac:picMk id="2" creationId="{4F29A276-6934-C55C-246B-92DA522E25A9}"/>
          </ac:picMkLst>
        </pc:picChg>
        <pc:picChg chg="del">
          <ac:chgData name="Sarah C" userId="25140c51-2c77-4c60-b159-fea8f30cc081" providerId="ADAL" clId="{CD864039-3A57-4BAC-A45E-A539C6A01B21}" dt="2024-09-03T10:30:19.494" v="4" actId="478"/>
          <ac:picMkLst>
            <pc:docMk/>
            <pc:sldMk cId="740806711" sldId="289"/>
            <ac:picMk id="3" creationId="{D4D15F18-5260-BD6E-E007-0C7778ECB2D1}"/>
          </ac:picMkLst>
        </pc:picChg>
        <pc:picChg chg="del">
          <ac:chgData name="Sarah C" userId="25140c51-2c77-4c60-b159-fea8f30cc081" providerId="ADAL" clId="{CD864039-3A57-4BAC-A45E-A539C6A01B21}" dt="2024-09-03T10:29:46.327" v="0" actId="478"/>
          <ac:picMkLst>
            <pc:docMk/>
            <pc:sldMk cId="740806711" sldId="289"/>
            <ac:picMk id="4" creationId="{57FEE025-26FF-74C4-9C72-6F7BC81786FC}"/>
          </ac:picMkLst>
        </pc:picChg>
        <pc:picChg chg="add mod">
          <ac:chgData name="Sarah C" userId="25140c51-2c77-4c60-b159-fea8f30cc081" providerId="ADAL" clId="{CD864039-3A57-4BAC-A45E-A539C6A01B21}" dt="2024-09-03T10:29:51.295" v="2" actId="1076"/>
          <ac:picMkLst>
            <pc:docMk/>
            <pc:sldMk cId="740806711" sldId="289"/>
            <ac:picMk id="5" creationId="{DB674432-58CA-EEBC-232C-33E50015AD2F}"/>
          </ac:picMkLst>
        </pc:picChg>
        <pc:picChg chg="del">
          <ac:chgData name="Sarah C" userId="25140c51-2c77-4c60-b159-fea8f30cc081" providerId="ADAL" clId="{CD864039-3A57-4BAC-A45E-A539C6A01B21}" dt="2024-09-03T10:30:20.295" v="5" actId="478"/>
          <ac:picMkLst>
            <pc:docMk/>
            <pc:sldMk cId="740806711" sldId="289"/>
            <ac:picMk id="8" creationId="{8899BE6E-A940-64F7-E4D0-C700FDBCB4C8}"/>
          </ac:picMkLst>
        </pc:picChg>
      </pc:sldChg>
      <pc:sldChg chg="addSp delSp modSp mod modTransition">
        <pc:chgData name="Sarah C" userId="25140c51-2c77-4c60-b159-fea8f30cc081" providerId="ADAL" clId="{CD864039-3A57-4BAC-A45E-A539C6A01B21}" dt="2024-09-03T11:59:58.682" v="411"/>
        <pc:sldMkLst>
          <pc:docMk/>
          <pc:sldMk cId="1140021277" sldId="290"/>
        </pc:sldMkLst>
        <pc:picChg chg="del">
          <ac:chgData name="Sarah C" userId="25140c51-2c77-4c60-b159-fea8f30cc081" providerId="ADAL" clId="{CD864039-3A57-4BAC-A45E-A539C6A01B21}" dt="2024-09-03T11:24:10.020" v="34" actId="478"/>
          <ac:picMkLst>
            <pc:docMk/>
            <pc:sldMk cId="1140021277" sldId="290"/>
            <ac:picMk id="2" creationId="{F4E444DC-72D5-FC41-9A0A-268757A1EDD2}"/>
          </ac:picMkLst>
        </pc:picChg>
        <pc:picChg chg="add del mod">
          <ac:chgData name="Sarah C" userId="25140c51-2c77-4c60-b159-fea8f30cc081" providerId="ADAL" clId="{CD864039-3A57-4BAC-A45E-A539C6A01B21}" dt="2024-09-03T11:31:11.148" v="197" actId="478"/>
          <ac:picMkLst>
            <pc:docMk/>
            <pc:sldMk cId="1140021277" sldId="290"/>
            <ac:picMk id="4" creationId="{72CFEE2C-7C0A-256B-2DCC-74C7E5A8320F}"/>
          </ac:picMkLst>
        </pc:picChg>
        <pc:picChg chg="add mod">
          <ac:chgData name="Sarah C" userId="25140c51-2c77-4c60-b159-fea8f30cc081" providerId="ADAL" clId="{CD864039-3A57-4BAC-A45E-A539C6A01B21}" dt="2024-09-03T11:31:11.401" v="198"/>
          <ac:picMkLst>
            <pc:docMk/>
            <pc:sldMk cId="1140021277" sldId="290"/>
            <ac:picMk id="5" creationId="{E916AECC-9798-D612-887E-852048027594}"/>
          </ac:picMkLst>
        </pc:picChg>
      </pc:sldChg>
      <pc:sldChg chg="addSp delSp add del setBg delDesignElem">
        <pc:chgData name="Sarah C" userId="25140c51-2c77-4c60-b159-fea8f30cc081" providerId="ADAL" clId="{CD864039-3A57-4BAC-A45E-A539C6A01B21}" dt="2024-09-03T11:24:33.824" v="37"/>
        <pc:sldMkLst>
          <pc:docMk/>
          <pc:sldMk cId="653622419" sldId="291"/>
        </pc:sldMkLst>
        <pc:spChg chg="add del">
          <ac:chgData name="Sarah C" userId="25140c51-2c77-4c60-b159-fea8f30cc081" providerId="ADAL" clId="{CD864039-3A57-4BAC-A45E-A539C6A01B21}" dt="2024-09-03T11:24:33.824" v="37"/>
          <ac:spMkLst>
            <pc:docMk/>
            <pc:sldMk cId="653622419" sldId="291"/>
            <ac:spMk id="3089" creationId="{2D2B266D-3625-4584-A5C3-7D3F672CFF30}"/>
          </ac:spMkLst>
        </pc:spChg>
        <pc:spChg chg="add del">
          <ac:chgData name="Sarah C" userId="25140c51-2c77-4c60-b159-fea8f30cc081" providerId="ADAL" clId="{CD864039-3A57-4BAC-A45E-A539C6A01B21}" dt="2024-09-03T11:24:33.824" v="37"/>
          <ac:spMkLst>
            <pc:docMk/>
            <pc:sldMk cId="653622419" sldId="291"/>
            <ac:spMk id="3090" creationId="{A5D2A5D1-BA0D-47D3-B051-DA7743C46E28}"/>
          </ac:spMkLst>
        </pc:spChg>
      </pc:sldChg>
      <pc:sldChg chg="delSp add del mod">
        <pc:chgData name="Sarah C" userId="25140c51-2c77-4c60-b159-fea8f30cc081" providerId="ADAL" clId="{CD864039-3A57-4BAC-A45E-A539C6A01B21}" dt="2024-09-03T11:39:32.152" v="300" actId="47"/>
        <pc:sldMkLst>
          <pc:docMk/>
          <pc:sldMk cId="2677490371" sldId="291"/>
        </pc:sldMkLst>
        <pc:picChg chg="del">
          <ac:chgData name="Sarah C" userId="25140c51-2c77-4c60-b159-fea8f30cc081" providerId="ADAL" clId="{CD864039-3A57-4BAC-A45E-A539C6A01B21}" dt="2024-09-03T11:39:06.696" v="296" actId="478"/>
          <ac:picMkLst>
            <pc:docMk/>
            <pc:sldMk cId="2677490371" sldId="291"/>
            <ac:picMk id="8" creationId="{FB41CBA2-05DC-56C5-D2DE-6662F8E06DC6}"/>
          </ac:picMkLst>
        </pc:picChg>
      </pc:sldChg>
      <pc:sldChg chg="addSp modSp new mod modTransition setBg modAnim">
        <pc:chgData name="Sarah C" userId="25140c51-2c77-4c60-b159-fea8f30cc081" providerId="ADAL" clId="{CD864039-3A57-4BAC-A45E-A539C6A01B21}" dt="2024-09-03T12:01:35.492" v="419"/>
        <pc:sldMkLst>
          <pc:docMk/>
          <pc:sldMk cId="2535739377" sldId="292"/>
        </pc:sldMkLst>
        <pc:spChg chg="add mod">
          <ac:chgData name="Sarah C" userId="25140c51-2c77-4c60-b159-fea8f30cc081" providerId="ADAL" clId="{CD864039-3A57-4BAC-A45E-A539C6A01B21}" dt="2024-09-03T11:44:25.556" v="355" actId="404"/>
          <ac:spMkLst>
            <pc:docMk/>
            <pc:sldMk cId="2535739377" sldId="292"/>
            <ac:spMk id="4" creationId="{9607246F-5A5F-C39F-E0C7-445E05FF25E1}"/>
          </ac:spMkLst>
        </pc:spChg>
        <pc:picChg chg="add mod">
          <ac:chgData name="Sarah C" userId="25140c51-2c77-4c60-b159-fea8f30cc081" providerId="ADAL" clId="{CD864039-3A57-4BAC-A45E-A539C6A01B21}" dt="2024-09-03T11:39:30.249" v="299"/>
          <ac:picMkLst>
            <pc:docMk/>
            <pc:sldMk cId="2535739377" sldId="292"/>
            <ac:picMk id="2" creationId="{11216A9D-B72D-3FF7-AE49-1FAFE566018B}"/>
          </ac:picMkLst>
        </pc:picChg>
        <pc:picChg chg="add mod">
          <ac:chgData name="Sarah C" userId="25140c51-2c77-4c60-b159-fea8f30cc081" providerId="ADAL" clId="{CD864039-3A57-4BAC-A45E-A539C6A01B21}" dt="2024-09-03T11:40:03.543" v="311" actId="1076"/>
          <ac:picMkLst>
            <pc:docMk/>
            <pc:sldMk cId="2535739377" sldId="292"/>
            <ac:picMk id="3" creationId="{D80ED089-C762-3ECE-68D3-519AFAF6F7F4}"/>
          </ac:picMkLst>
        </pc:picChg>
        <pc:picChg chg="add mod">
          <ac:chgData name="Sarah C" userId="25140c51-2c77-4c60-b159-fea8f30cc081" providerId="ADAL" clId="{CD864039-3A57-4BAC-A45E-A539C6A01B21}" dt="2024-09-03T11:39:42.204" v="304"/>
          <ac:picMkLst>
            <pc:docMk/>
            <pc:sldMk cId="2535739377" sldId="292"/>
            <ac:picMk id="5" creationId="{52BA7863-4274-804D-C8B9-1FCC1266DD32}"/>
          </ac:picMkLst>
        </pc:picChg>
      </pc:sldChg>
      <pc:sldChg chg="addSp delSp modSp add mod ord modTransition delAnim modAnim">
        <pc:chgData name="Sarah C" userId="25140c51-2c77-4c60-b159-fea8f30cc081" providerId="ADAL" clId="{CD864039-3A57-4BAC-A45E-A539C6A01B21}" dt="2024-09-03T12:05:04.961" v="476"/>
        <pc:sldMkLst>
          <pc:docMk/>
          <pc:sldMk cId="2886510372" sldId="293"/>
        </pc:sldMkLst>
        <pc:spChg chg="del ord">
          <ac:chgData name="Sarah C" userId="25140c51-2c77-4c60-b159-fea8f30cc081" providerId="ADAL" clId="{CD864039-3A57-4BAC-A45E-A539C6A01B21}" dt="2024-09-03T11:46:16.462" v="381" actId="478"/>
          <ac:spMkLst>
            <pc:docMk/>
            <pc:sldMk cId="2886510372" sldId="293"/>
            <ac:spMk id="2" creationId="{BD8FA559-4B44-94CC-C908-0DA4AC30A0F4}"/>
          </ac:spMkLst>
        </pc:spChg>
        <pc:spChg chg="add del mod">
          <ac:chgData name="Sarah C" userId="25140c51-2c77-4c60-b159-fea8f30cc081" providerId="ADAL" clId="{CD864039-3A57-4BAC-A45E-A539C6A01B21}" dt="2024-09-03T11:46:18.902" v="382" actId="478"/>
          <ac:spMkLst>
            <pc:docMk/>
            <pc:sldMk cId="2886510372" sldId="293"/>
            <ac:spMk id="9" creationId="{A2947275-84E0-FFA6-0CA3-DA66400EC396}"/>
          </ac:spMkLst>
        </pc:spChg>
        <pc:spChg chg="add mod">
          <ac:chgData name="Sarah C" userId="25140c51-2c77-4c60-b159-fea8f30cc081" providerId="ADAL" clId="{CD864039-3A57-4BAC-A45E-A539C6A01B21}" dt="2024-09-03T11:47:49.266" v="392" actId="1076"/>
          <ac:spMkLst>
            <pc:docMk/>
            <pc:sldMk cId="2886510372" sldId="293"/>
            <ac:spMk id="10" creationId="{26A5FC6D-F4D2-0930-9130-D1BBDD91F30E}"/>
          </ac:spMkLst>
        </pc:spChg>
        <pc:spChg chg="add mod">
          <ac:chgData name="Sarah C" userId="25140c51-2c77-4c60-b159-fea8f30cc081" providerId="ADAL" clId="{CD864039-3A57-4BAC-A45E-A539C6A01B21}" dt="2024-09-03T11:47:43.978" v="391" actId="404"/>
          <ac:spMkLst>
            <pc:docMk/>
            <pc:sldMk cId="2886510372" sldId="293"/>
            <ac:spMk id="11" creationId="{7D2381EA-24A5-5690-C2CD-870A8D4BEFE3}"/>
          </ac:spMkLst>
        </pc:spChg>
        <pc:spChg chg="ord">
          <ac:chgData name="Sarah C" userId="25140c51-2c77-4c60-b159-fea8f30cc081" providerId="ADAL" clId="{CD864039-3A57-4BAC-A45E-A539C6A01B21}" dt="2024-09-03T11:45:49.666" v="379" actId="166"/>
          <ac:spMkLst>
            <pc:docMk/>
            <pc:sldMk cId="2886510372" sldId="293"/>
            <ac:spMk id="70" creationId="{4845A0EE-C4C8-4AE1-B3C6-1261368AC036}"/>
          </ac:spMkLst>
        </pc:spChg>
        <pc:picChg chg="add mod">
          <ac:chgData name="Sarah C" userId="25140c51-2c77-4c60-b159-fea8f30cc081" providerId="ADAL" clId="{CD864039-3A57-4BAC-A45E-A539C6A01B21}" dt="2024-09-03T11:45:03.990" v="366"/>
          <ac:picMkLst>
            <pc:docMk/>
            <pc:sldMk cId="2886510372" sldId="293"/>
            <ac:picMk id="3" creationId="{A5E4DA3E-2B95-AEB5-8ED6-F7D5BC42A7B7}"/>
          </ac:picMkLst>
        </pc:picChg>
        <pc:picChg chg="add mod ord">
          <ac:chgData name="Sarah C" userId="25140c51-2c77-4c60-b159-fea8f30cc081" providerId="ADAL" clId="{CD864039-3A57-4BAC-A45E-A539C6A01B21}" dt="2024-09-03T11:45:42.284" v="377" actId="14100"/>
          <ac:picMkLst>
            <pc:docMk/>
            <pc:sldMk cId="2886510372" sldId="293"/>
            <ac:picMk id="5" creationId="{68F15EA5-4D82-10AA-5D21-F471D4C6C0F3}"/>
          </ac:picMkLst>
        </pc:picChg>
        <pc:picChg chg="del">
          <ac:chgData name="Sarah C" userId="25140c51-2c77-4c60-b159-fea8f30cc081" providerId="ADAL" clId="{CD864039-3A57-4BAC-A45E-A539C6A01B21}" dt="2024-09-03T11:45:03.557" v="365" actId="478"/>
          <ac:picMkLst>
            <pc:docMk/>
            <pc:sldMk cId="2886510372" sldId="293"/>
            <ac:picMk id="6" creationId="{D471A6A8-02C6-790A-6B5D-E3EFFEC71041}"/>
          </ac:picMkLst>
        </pc:picChg>
        <pc:picChg chg="del mod">
          <ac:chgData name="Sarah C" userId="25140c51-2c77-4c60-b159-fea8f30cc081" providerId="ADAL" clId="{CD864039-3A57-4BAC-A45E-A539C6A01B21}" dt="2024-09-03T11:45:12.058" v="368" actId="478"/>
          <ac:picMkLst>
            <pc:docMk/>
            <pc:sldMk cId="2886510372" sldId="293"/>
            <ac:picMk id="8" creationId="{8BAB72CE-34D8-8C6B-C7A6-C47FB481809B}"/>
          </ac:picMkLst>
        </pc:picChg>
        <pc:picChg chg="add del mod">
          <ac:chgData name="Sarah C" userId="25140c51-2c77-4c60-b159-fea8f30cc081" providerId="ADAL" clId="{CD864039-3A57-4BAC-A45E-A539C6A01B21}" dt="2024-09-03T11:49:56.629" v="395" actId="478"/>
          <ac:picMkLst>
            <pc:docMk/>
            <pc:sldMk cId="2886510372" sldId="293"/>
            <ac:picMk id="12" creationId="{A8DD1D4F-CF14-BDB2-CD0A-627024623D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20956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9961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9655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497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112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355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6420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3529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9275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528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52B7-214E-44E7-B0C6-7A935EE8A17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133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2"/>
            </a:gs>
            <a:gs pos="19000">
              <a:schemeClr val="accent4">
                <a:lumMod val="60000"/>
                <a:lumOff val="40000"/>
              </a:schemeClr>
            </a:gs>
            <a:gs pos="98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52B7-214E-44E7-B0C6-7A935EE8A17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FBF5-7DA4-4D0A-934F-F54F0D2B2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4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red rectangular object with white background&#10;&#10;Description automatically generated">
            <a:extLst>
              <a:ext uri="{FF2B5EF4-FFF2-40B4-BE49-F238E27FC236}">
                <a16:creationId xmlns:a16="http://schemas.microsoft.com/office/drawing/2014/main" id="{0FAEA681-7FBB-96B1-5CCB-010186058A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3" y="-1986900"/>
            <a:ext cx="8936100" cy="7008159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1CACD5-A6B7-441C-217F-79650E6C4A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38530" r="6210" b="22939"/>
          <a:stretch/>
        </p:blipFill>
        <p:spPr bwMode="auto">
          <a:xfrm>
            <a:off x="2840413" y="425112"/>
            <a:ext cx="6321945" cy="2161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3DCDC0-8434-88EB-4F34-9622F32B90EB}"/>
              </a:ext>
            </a:extLst>
          </p:cNvPr>
          <p:cNvSpPr txBox="1"/>
          <p:nvPr/>
        </p:nvSpPr>
        <p:spPr>
          <a:xfrm>
            <a:off x="443744" y="3127552"/>
            <a:ext cx="11301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88720">
              <a:spcAft>
                <a:spcPts val="600"/>
              </a:spcAft>
            </a:pPr>
            <a:r>
              <a:rPr lang="en-GB" sz="4800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While waiting for assembly to begin have a think of one thing you are </a:t>
            </a:r>
            <a:r>
              <a:rPr lang="en-GB" sz="4800" b="1" u="sng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thankful</a:t>
            </a:r>
            <a:r>
              <a:rPr lang="en-GB" sz="4800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 for</a:t>
            </a:r>
            <a:endParaRPr lang="en-GB" sz="3600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1B0B7AE8-59FF-6658-D7DF-0FDDAED71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615"/>
            <a:ext cx="2127481" cy="9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1136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6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8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B152F-C400-9CFD-3C12-BE32D98E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rgbClr val="FFFFFF"/>
                </a:solidFill>
                <a:latin typeface="Avenir Next LT Pro" panose="020B0504020202020204" pitchFamily="34" charset="0"/>
              </a:rPr>
              <a:t>What do you think a foodbank 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AF286-48E7-581D-86A4-1FEDCF3B8DEE}"/>
              </a:ext>
            </a:extLst>
          </p:cNvPr>
          <p:cNvSpPr txBox="1"/>
          <p:nvPr/>
        </p:nvSpPr>
        <p:spPr>
          <a:xfrm>
            <a:off x="838200" y="2348162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5216">
              <a:spcAft>
                <a:spcPts val="600"/>
              </a:spcAft>
            </a:pPr>
            <a:r>
              <a:rPr lang="en-GB" sz="2800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A foodbank is a place where food is given free of charge to people in need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02E5F-8441-A968-F8BD-56883246F869}"/>
              </a:ext>
            </a:extLst>
          </p:cNvPr>
          <p:cNvSpPr txBox="1"/>
          <p:nvPr/>
        </p:nvSpPr>
        <p:spPr>
          <a:xfrm>
            <a:off x="838200" y="3631109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5216">
              <a:spcAft>
                <a:spcPts val="600"/>
              </a:spcAft>
            </a:pPr>
            <a:r>
              <a:rPr lang="en-GB" sz="2800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Foodbanks are usually run by charities and staffed by volunteers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D6789-A229-7B87-9C22-6A5B06A271C8}"/>
              </a:ext>
            </a:extLst>
          </p:cNvPr>
          <p:cNvSpPr txBox="1"/>
          <p:nvPr/>
        </p:nvSpPr>
        <p:spPr>
          <a:xfrm>
            <a:off x="838200" y="4857272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5216">
              <a:spcAft>
                <a:spcPts val="600"/>
              </a:spcAft>
            </a:pPr>
            <a:r>
              <a:rPr lang="en-GB" sz="2800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It is not known how many foodbanks there are but what we do know is that is sadly there are more foodbanks in the UK than there are Mc Donald's!!!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pic>
        <p:nvPicPr>
          <p:cNvPr id="4" name="Picture 3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0A9BD8FD-CDE3-307E-CE7A-0E41C30A0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615"/>
            <a:ext cx="2127481" cy="9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772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3129" y="344976"/>
            <a:ext cx="10909640" cy="151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rgbClr val="FFFFFF"/>
                </a:solidFill>
                <a:latin typeface="Avenir Next LT Pro" panose="020B0504020202020204" pitchFamily="34" charset="0"/>
                <a:ea typeface="+mj-ea"/>
                <a:cs typeface="+mj-cs"/>
              </a:rPr>
              <a:t>What does Black Country Foodbank do?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80" y="3508768"/>
            <a:ext cx="6472239" cy="2249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8437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n an orange background&#10;&#10;Description automatically generated">
            <a:extLst>
              <a:ext uri="{FF2B5EF4-FFF2-40B4-BE49-F238E27FC236}">
                <a16:creationId xmlns:a16="http://schemas.microsoft.com/office/drawing/2014/main" id="{3A3CE4DA-50F4-329E-E40B-A23406F4E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4874-7A8F-F8F8-E104-F27D0C630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3752850"/>
            <a:ext cx="11695471" cy="24526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latin typeface="Avenir Next LT Pro" panose="020B0504020202020204" pitchFamily="34" charset="0"/>
              </a:rPr>
              <a:t>Why might someone need an emergency food parcel?</a:t>
            </a:r>
          </a:p>
        </p:txBody>
      </p:sp>
    </p:spTree>
    <p:extLst>
      <p:ext uri="{BB962C8B-B14F-4D97-AF65-F5344CB8AC3E}">
        <p14:creationId xmlns:p14="http://schemas.microsoft.com/office/powerpoint/2010/main" val="261034083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Freeform: Shape 308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48910" y="4819107"/>
            <a:ext cx="1982277" cy="263845"/>
          </a:xfrm>
        </p:spPr>
        <p:txBody>
          <a:bodyPr/>
          <a:lstStyle/>
          <a:p>
            <a:pPr defTabSz="658368">
              <a:spcAft>
                <a:spcPts val="600"/>
              </a:spcAft>
            </a:pPr>
            <a:fld id="{91101DD5-0DA6-4D24-855B-1E8EC6E79B54}" type="slidenum">
              <a:rPr lang="en-US" sz="8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658368"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31" name="Picture 30" descr="A black and orange line&#10;&#10;Description automatically generated">
            <a:extLst>
              <a:ext uri="{FF2B5EF4-FFF2-40B4-BE49-F238E27FC236}">
                <a16:creationId xmlns:a16="http://schemas.microsoft.com/office/drawing/2014/main" id="{6F35BEB0-33E9-3A5C-1DCC-3D4B864A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4" b="36297"/>
          <a:stretch/>
        </p:blipFill>
        <p:spPr>
          <a:xfrm>
            <a:off x="7232678" y="330341"/>
            <a:ext cx="3176984" cy="1109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03" y="263329"/>
            <a:ext cx="2003787" cy="1283418"/>
          </a:xfrm>
          <a:prstGeom prst="rect">
            <a:avLst/>
          </a:prstGeom>
        </p:spPr>
      </p:pic>
      <p:pic>
        <p:nvPicPr>
          <p:cNvPr id="22" name="Picture 21" descr="A black and orange line&#10;&#10;Description automatically generated">
            <a:extLst>
              <a:ext uri="{FF2B5EF4-FFF2-40B4-BE49-F238E27FC236}">
                <a16:creationId xmlns:a16="http://schemas.microsoft.com/office/drawing/2014/main" id="{9DDDA611-3694-8051-5405-D1919995C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4" b="36297"/>
          <a:stretch/>
        </p:blipFill>
        <p:spPr>
          <a:xfrm>
            <a:off x="897192" y="4205656"/>
            <a:ext cx="3176984" cy="1109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88" y="4218280"/>
            <a:ext cx="1187324" cy="1075475"/>
          </a:xfrm>
          <a:prstGeom prst="rect">
            <a:avLst/>
          </a:prstGeom>
        </p:spPr>
      </p:pic>
      <p:pic>
        <p:nvPicPr>
          <p:cNvPr id="29" name="Picture 28" descr="A black and orange line&#10;&#10;Description automatically generated">
            <a:extLst>
              <a:ext uri="{FF2B5EF4-FFF2-40B4-BE49-F238E27FC236}">
                <a16:creationId xmlns:a16="http://schemas.microsoft.com/office/drawing/2014/main" id="{A962DD74-BAAA-3912-6A51-799AC7B25B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4" b="36297"/>
          <a:stretch/>
        </p:blipFill>
        <p:spPr>
          <a:xfrm>
            <a:off x="7809621" y="4020599"/>
            <a:ext cx="3176984" cy="11096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25223" y="4369754"/>
            <a:ext cx="1480361" cy="4912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sz="2592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Lost job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black and orange line&#10;&#10;Description automatically generated">
            <a:extLst>
              <a:ext uri="{FF2B5EF4-FFF2-40B4-BE49-F238E27FC236}">
                <a16:creationId xmlns:a16="http://schemas.microsoft.com/office/drawing/2014/main" id="{12E92260-BBD9-B4ED-6E9C-E87DA9CB2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4" b="36297"/>
          <a:stretch/>
        </p:blipFill>
        <p:spPr>
          <a:xfrm>
            <a:off x="497258" y="2120348"/>
            <a:ext cx="3176984" cy="11096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67899" y="2456556"/>
            <a:ext cx="1729000" cy="4912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sz="2592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Sickness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Mr Men Egg Decora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9" y="1958113"/>
            <a:ext cx="1245071" cy="14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736147" y="670487"/>
            <a:ext cx="787844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sz="2592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Fire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21516" y="4557886"/>
            <a:ext cx="1015022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sz="2592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Theft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pic>
        <p:nvPicPr>
          <p:cNvPr id="30" name="Picture 29" descr="A black and orange line&#10;&#10;Description automatically generated">
            <a:extLst>
              <a:ext uri="{FF2B5EF4-FFF2-40B4-BE49-F238E27FC236}">
                <a16:creationId xmlns:a16="http://schemas.microsoft.com/office/drawing/2014/main" id="{5630CB2F-257E-A9AF-51D8-8014674D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4" b="36297"/>
          <a:stretch/>
        </p:blipFill>
        <p:spPr>
          <a:xfrm>
            <a:off x="8560735" y="2028513"/>
            <a:ext cx="3176984" cy="1109632"/>
          </a:xfrm>
          <a:prstGeom prst="rect">
            <a:avLst/>
          </a:prstGeom>
        </p:spPr>
      </p:pic>
      <p:pic>
        <p:nvPicPr>
          <p:cNvPr id="27" name="Picture 4" descr="No Job Cliparts - Cliparts Z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41" y="3791679"/>
            <a:ext cx="1500474" cy="1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9029371" y="2378499"/>
            <a:ext cx="859531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sz="2592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  <a:cs typeface="Arial" panose="020B0604020202020204" pitchFamily="34" charset="0"/>
              </a:rPr>
              <a:t>Bills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black and orange line&#10;&#10;Description automatically generated">
            <a:extLst>
              <a:ext uri="{FF2B5EF4-FFF2-40B4-BE49-F238E27FC236}">
                <a16:creationId xmlns:a16="http://schemas.microsoft.com/office/drawing/2014/main" id="{8FFD2E5C-A694-9417-A33F-85E8D9F928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5" b="36196"/>
          <a:stretch/>
        </p:blipFill>
        <p:spPr>
          <a:xfrm>
            <a:off x="2631812" y="444014"/>
            <a:ext cx="4309435" cy="11096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39978" y="788459"/>
            <a:ext cx="2226892" cy="4469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en-GB" sz="2304" b="1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Homelessness</a:t>
            </a:r>
            <a:endParaRPr lang="en-GB" sz="3200" b="1" dirty="0">
              <a:latin typeface="Avenir Next LT Pro" panose="020B0504020202020204" pitchFamily="34" charset="0"/>
            </a:endParaRPr>
          </a:p>
        </p:txBody>
      </p:sp>
      <p:pic>
        <p:nvPicPr>
          <p:cNvPr id="21" name="Picture 6" descr="Person at Mailbox with Lots of Bills to be Paid">
            <a:extLst>
              <a:ext uri="{FF2B5EF4-FFF2-40B4-BE49-F238E27FC236}">
                <a16:creationId xmlns:a16="http://schemas.microsoft.com/office/drawing/2014/main" id="{EE302187-7FB1-43E5-E968-8168FB50D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48" y="1919294"/>
            <a:ext cx="1360696" cy="13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black and orange line&#10;&#10;Description automatically generated">
            <a:extLst>
              <a:ext uri="{FF2B5EF4-FFF2-40B4-BE49-F238E27FC236}">
                <a16:creationId xmlns:a16="http://schemas.microsoft.com/office/drawing/2014/main" id="{74F2C82D-4D11-1C27-527E-D631A55C48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4" b="36297"/>
          <a:stretch/>
        </p:blipFill>
        <p:spPr>
          <a:xfrm>
            <a:off x="4565678" y="4586656"/>
            <a:ext cx="3176984" cy="1109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DC7650-2D6E-517C-A2CE-493AB79E4853}"/>
              </a:ext>
            </a:extLst>
          </p:cNvPr>
          <p:cNvSpPr txBox="1"/>
          <p:nvPr/>
        </p:nvSpPr>
        <p:spPr>
          <a:xfrm flipH="1">
            <a:off x="6021305" y="4767197"/>
            <a:ext cx="1635542" cy="80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en-GB" sz="2304" b="1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Low income</a:t>
            </a:r>
            <a:endParaRPr lang="en-GB" sz="3200" b="1" dirty="0">
              <a:latin typeface="Avenir Next LT Pro" panose="020B0504020202020204" pitchFamily="34" charset="0"/>
            </a:endParaRPr>
          </a:p>
        </p:txBody>
      </p:sp>
      <p:pic>
        <p:nvPicPr>
          <p:cNvPr id="9" name="Picture 8" descr="A person sitting at a desk with a computer and piles of papers&#10;&#10;Description automatically generated">
            <a:extLst>
              <a:ext uri="{FF2B5EF4-FFF2-40B4-BE49-F238E27FC236}">
                <a16:creationId xmlns:a16="http://schemas.microsoft.com/office/drawing/2014/main" id="{FA2EAB77-500D-6437-9838-9F9B73E91F2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6" t="9299" r="27343" b="11157"/>
          <a:stretch/>
        </p:blipFill>
        <p:spPr>
          <a:xfrm>
            <a:off x="4553238" y="4567102"/>
            <a:ext cx="1356145" cy="1185118"/>
          </a:xfrm>
          <a:prstGeom prst="rect">
            <a:avLst/>
          </a:prstGeom>
        </p:spPr>
      </p:pic>
      <p:pic>
        <p:nvPicPr>
          <p:cNvPr id="12" name="Picture 11" descr="A group of people in different poses&#10;&#10;Description automatically generated">
            <a:extLst>
              <a:ext uri="{FF2B5EF4-FFF2-40B4-BE49-F238E27FC236}">
                <a16:creationId xmlns:a16="http://schemas.microsoft.com/office/drawing/2014/main" id="{F907CEBB-5932-9C62-2BE1-0089E579A2C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65931" r="51932" b="1449"/>
          <a:stretch/>
        </p:blipFill>
        <p:spPr>
          <a:xfrm>
            <a:off x="2941277" y="200968"/>
            <a:ext cx="1185789" cy="1621901"/>
          </a:xfrm>
          <a:prstGeom prst="rect">
            <a:avLst/>
          </a:prstGeom>
        </p:spPr>
      </p:pic>
      <p:pic>
        <p:nvPicPr>
          <p:cNvPr id="14" name="Picture 13" descr="A red rectangular object with white background&#10;&#10;Description automatically generated">
            <a:extLst>
              <a:ext uri="{FF2B5EF4-FFF2-40B4-BE49-F238E27FC236}">
                <a16:creationId xmlns:a16="http://schemas.microsoft.com/office/drawing/2014/main" id="{22C8CFE5-3138-BC2C-6696-6227CD05C6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0" t="30232" r="9856" b="30938"/>
          <a:stretch/>
        </p:blipFill>
        <p:spPr>
          <a:xfrm>
            <a:off x="3644348" y="2378499"/>
            <a:ext cx="4781267" cy="16219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002278" y="2704125"/>
            <a:ext cx="4038054" cy="9787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58368">
              <a:spcAft>
                <a:spcPts val="600"/>
              </a:spcAft>
            </a:pPr>
            <a:r>
              <a:rPr lang="en-US" sz="2880" b="1" kern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Why do people need a foodbank?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pic>
        <p:nvPicPr>
          <p:cNvPr id="6" name="Picture 5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8260F925-21BD-D99B-2042-E213F6B9CD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615"/>
            <a:ext cx="2127481" cy="9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83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5" grpId="0"/>
      <p:bldP spid="24" grpId="0"/>
      <p:bldP spid="25" grpId="0"/>
      <p:bldP spid="2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64752F-96C2-A14A-AAC7-691B9009C454}"/>
              </a:ext>
            </a:extLst>
          </p:cNvPr>
          <p:cNvSpPr txBox="1"/>
          <p:nvPr/>
        </p:nvSpPr>
        <p:spPr>
          <a:xfrm>
            <a:off x="809205" y="1598667"/>
            <a:ext cx="4872503" cy="763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740664">
              <a:lnSpc>
                <a:spcPct val="90000"/>
              </a:lnSpc>
              <a:spcAft>
                <a:spcPts val="486"/>
              </a:spcAft>
            </a:pPr>
            <a:r>
              <a:rPr lang="en-US" sz="2400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It was the first year we distributed over ½ million meals</a:t>
            </a:r>
            <a:r>
              <a:rPr lang="en-US" sz="2400" dirty="0"/>
              <a:t>.</a:t>
            </a:r>
            <a:endParaRPr lang="en-US" sz="3200" dirty="0"/>
          </a:p>
        </p:txBody>
      </p:sp>
      <p:pic>
        <p:nvPicPr>
          <p:cNvPr id="2" name="Picture 7" descr="C:\Users\Wendy's Lap Top\Pictures\Warehouse 2011\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5752722" y="-18283"/>
            <a:ext cx="6915462" cy="689456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5EB5FD-B541-B501-6298-AE0935848C5E}"/>
              </a:ext>
            </a:extLst>
          </p:cNvPr>
          <p:cNvSpPr txBox="1"/>
          <p:nvPr/>
        </p:nvSpPr>
        <p:spPr>
          <a:xfrm>
            <a:off x="809205" y="2532599"/>
            <a:ext cx="476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GB" sz="2400" dirty="0">
                <a:latin typeface="Avenir Next LT Pro" panose="020B0504020202020204" pitchFamily="34" charset="0"/>
              </a:rPr>
              <a:t>63 meals were provided every hour.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D326A-417A-0CF2-C74E-299FEF8ABB1B}"/>
              </a:ext>
            </a:extLst>
          </p:cNvPr>
          <p:cNvSpPr txBox="1"/>
          <p:nvPr/>
        </p:nvSpPr>
        <p:spPr>
          <a:xfrm>
            <a:off x="809205" y="3695302"/>
            <a:ext cx="505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GB" sz="2400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24% increase in children supported by foodbank.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45F05-CF4D-2E9E-DCC7-960F9B0825BE}"/>
              </a:ext>
            </a:extLst>
          </p:cNvPr>
          <p:cNvSpPr txBox="1"/>
          <p:nvPr/>
        </p:nvSpPr>
        <p:spPr>
          <a:xfrm>
            <a:off x="755947" y="397365"/>
            <a:ext cx="4161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GB" sz="7200" b="1" dirty="0">
                <a:solidFill>
                  <a:schemeClr val="accent2"/>
                </a:solidFill>
                <a:latin typeface="Avenir Black" panose="02000503020000020003" pitchFamily="2" charset="0"/>
              </a:rPr>
              <a:t>In 2023</a:t>
            </a:r>
          </a:p>
        </p:txBody>
      </p:sp>
      <p:pic>
        <p:nvPicPr>
          <p:cNvPr id="3" name="Picture 2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DD59EEA9-4042-1652-A66A-ABFDD889D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615"/>
            <a:ext cx="2127481" cy="906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A423FF-A28E-3BB3-7A6F-FF2E673DFE81}"/>
              </a:ext>
            </a:extLst>
          </p:cNvPr>
          <p:cNvSpPr txBox="1"/>
          <p:nvPr/>
        </p:nvSpPr>
        <p:spPr>
          <a:xfrm>
            <a:off x="809205" y="4843834"/>
            <a:ext cx="505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GB" sz="2400" dirty="0">
                <a:latin typeface="Avenir Next LT Pro" panose="020B0504020202020204" pitchFamily="34" charset="0"/>
              </a:rPr>
              <a:t>49% increase in children accessing foodbank in the summer holidays.</a:t>
            </a:r>
          </a:p>
        </p:txBody>
      </p:sp>
    </p:spTree>
    <p:extLst>
      <p:ext uri="{BB962C8B-B14F-4D97-AF65-F5344CB8AC3E}">
        <p14:creationId xmlns:p14="http://schemas.microsoft.com/office/powerpoint/2010/main" val="16380808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orange line&#10;&#10;Description automatically generated">
            <a:extLst>
              <a:ext uri="{FF2B5EF4-FFF2-40B4-BE49-F238E27FC236}">
                <a16:creationId xmlns:a16="http://schemas.microsoft.com/office/drawing/2014/main" id="{830B6C09-8DD2-3084-E3BA-14A046A74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60410"/>
            <a:ext cx="12407153" cy="9934805"/>
          </a:xfrm>
          <a:prstGeom prst="rect">
            <a:avLst/>
          </a:prstGeom>
        </p:spPr>
      </p:pic>
      <p:pic>
        <p:nvPicPr>
          <p:cNvPr id="7" name="Picture 6" descr="A black and orange line&#10;&#10;Description automatically generated">
            <a:extLst>
              <a:ext uri="{FF2B5EF4-FFF2-40B4-BE49-F238E27FC236}">
                <a16:creationId xmlns:a16="http://schemas.microsoft.com/office/drawing/2014/main" id="{F51EEDCC-A2F3-D237-5ECC-4BCBD84D8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 b="27936"/>
          <a:stretch/>
        </p:blipFill>
        <p:spPr>
          <a:xfrm>
            <a:off x="-75303" y="1209913"/>
            <a:ext cx="12547652" cy="28324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E2FFE-86EE-C740-325D-01AE589C18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6526"/>
            <a:ext cx="7074569" cy="52910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016416-76F6-53FB-2456-04C6A817B0B5}"/>
              </a:ext>
            </a:extLst>
          </p:cNvPr>
          <p:cNvSpPr txBox="1"/>
          <p:nvPr/>
        </p:nvSpPr>
        <p:spPr>
          <a:xfrm>
            <a:off x="107578" y="1868410"/>
            <a:ext cx="7074568" cy="3501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100" b="1" kern="1200" dirty="0">
                <a:solidFill>
                  <a:srgbClr val="FFFFFF"/>
                </a:solidFill>
                <a:latin typeface="Avenir Next LT Pro" panose="020B0504020202020204" pitchFamily="34" charset="0"/>
                <a:ea typeface="+mj-ea"/>
                <a:cs typeface="+mj-cs"/>
              </a:rPr>
              <a:t>We can all play our part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kern="1200" dirty="0">
              <a:solidFill>
                <a:srgbClr val="FFFFFF"/>
              </a:solidFill>
              <a:latin typeface="Avenir Book" panose="02000503020000020003" pitchFamily="2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FFFFFF"/>
                </a:solidFill>
                <a:latin typeface="Avenir Next LT Pro" panose="020B0504020202020204" pitchFamily="34" charset="0"/>
                <a:ea typeface="+mj-ea"/>
                <a:cs typeface="+mj-cs"/>
              </a:rPr>
              <a:t>Every little helps…</a:t>
            </a:r>
          </a:p>
        </p:txBody>
      </p:sp>
      <p:pic>
        <p:nvPicPr>
          <p:cNvPr id="5" name="Picture 4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E916AECC-9798-D612-887E-852048027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615"/>
            <a:ext cx="2127481" cy="9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2127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29A276-6934-C55C-246B-92DA522E25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932053"/>
            <a:ext cx="12192000" cy="392594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logo on an orange background&#10;&#10;Description automatically generated">
            <a:extLst>
              <a:ext uri="{FF2B5EF4-FFF2-40B4-BE49-F238E27FC236}">
                <a16:creationId xmlns:a16="http://schemas.microsoft.com/office/drawing/2014/main" id="{DB674432-58CA-EEBC-232C-33E50015A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080671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407"/>
          <a:stretch/>
        </p:blipFill>
        <p:spPr>
          <a:xfrm>
            <a:off x="145378" y="861377"/>
            <a:ext cx="5830877" cy="3588188"/>
          </a:xfrm>
          <a:prstGeom prst="rect">
            <a:avLst/>
          </a:prstGeom>
        </p:spPr>
      </p:pic>
      <p:pic>
        <p:nvPicPr>
          <p:cNvPr id="5" name="Picture 2" descr="Becoming a Unicef UK Rights Respecting School - T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80" y="4449565"/>
            <a:ext cx="2317275" cy="14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96C0F5E-964A-34EC-1F2E-35843456F68D}"/>
              </a:ext>
            </a:extLst>
          </p:cNvPr>
          <p:cNvSpPr/>
          <p:nvPr/>
        </p:nvSpPr>
        <p:spPr>
          <a:xfrm>
            <a:off x="4342095" y="-778485"/>
            <a:ext cx="8639102" cy="4902936"/>
          </a:xfrm>
          <a:custGeom>
            <a:avLst/>
            <a:gdLst>
              <a:gd name="connsiteX0" fmla="*/ 0 w 17038768"/>
              <a:gd name="connsiteY0" fmla="*/ 6433282 h 12866563"/>
              <a:gd name="connsiteX1" fmla="*/ 8519384 w 17038768"/>
              <a:gd name="connsiteY1" fmla="*/ 0 h 12866563"/>
              <a:gd name="connsiteX2" fmla="*/ 17038768 w 17038768"/>
              <a:gd name="connsiteY2" fmla="*/ 6433282 h 12866563"/>
              <a:gd name="connsiteX3" fmla="*/ 8519384 w 17038768"/>
              <a:gd name="connsiteY3" fmla="*/ 12866564 h 12866563"/>
              <a:gd name="connsiteX4" fmla="*/ 0 w 17038768"/>
              <a:gd name="connsiteY4" fmla="*/ 6433282 h 12866563"/>
              <a:gd name="connsiteX0" fmla="*/ 0 w 16822200"/>
              <a:gd name="connsiteY0" fmla="*/ 8478890 h 12945351"/>
              <a:gd name="connsiteX1" fmla="*/ 8302816 w 16822200"/>
              <a:gd name="connsiteY1" fmla="*/ 24303 h 12945351"/>
              <a:gd name="connsiteX2" fmla="*/ 16822200 w 16822200"/>
              <a:gd name="connsiteY2" fmla="*/ 6457585 h 12945351"/>
              <a:gd name="connsiteX3" fmla="*/ 8302816 w 16822200"/>
              <a:gd name="connsiteY3" fmla="*/ 12890867 h 12945351"/>
              <a:gd name="connsiteX4" fmla="*/ 0 w 16822200"/>
              <a:gd name="connsiteY4" fmla="*/ 8478890 h 12945351"/>
              <a:gd name="connsiteX0" fmla="*/ 10802 w 16833002"/>
              <a:gd name="connsiteY0" fmla="*/ 3292336 h 7724539"/>
              <a:gd name="connsiteX1" fmla="*/ 6797639 w 16833002"/>
              <a:gd name="connsiteY1" fmla="*/ 3043286 h 7724539"/>
              <a:gd name="connsiteX2" fmla="*/ 16833002 w 16833002"/>
              <a:gd name="connsiteY2" fmla="*/ 1271031 h 7724539"/>
              <a:gd name="connsiteX3" fmla="*/ 8313618 w 16833002"/>
              <a:gd name="connsiteY3" fmla="*/ 7704313 h 7724539"/>
              <a:gd name="connsiteX4" fmla="*/ 10802 w 16833002"/>
              <a:gd name="connsiteY4" fmla="*/ 3292336 h 7724539"/>
              <a:gd name="connsiteX0" fmla="*/ 8162 w 8865898"/>
              <a:gd name="connsiteY0" fmla="*/ 722826 h 5244956"/>
              <a:gd name="connsiteX1" fmla="*/ 6794999 w 8865898"/>
              <a:gd name="connsiteY1" fmla="*/ 473776 h 5244956"/>
              <a:gd name="connsiteX2" fmla="*/ 8119499 w 8865898"/>
              <a:gd name="connsiteY2" fmla="*/ 2046300 h 5244956"/>
              <a:gd name="connsiteX3" fmla="*/ 8310978 w 8865898"/>
              <a:gd name="connsiteY3" fmla="*/ 5134803 h 5244956"/>
              <a:gd name="connsiteX4" fmla="*/ 8162 w 8865898"/>
              <a:gd name="connsiteY4" fmla="*/ 722826 h 5244956"/>
              <a:gd name="connsiteX0" fmla="*/ 8162 w 8847756"/>
              <a:gd name="connsiteY0" fmla="*/ 722826 h 5147305"/>
              <a:gd name="connsiteX1" fmla="*/ 6794999 w 8847756"/>
              <a:gd name="connsiteY1" fmla="*/ 473776 h 5147305"/>
              <a:gd name="connsiteX2" fmla="*/ 8119499 w 8847756"/>
              <a:gd name="connsiteY2" fmla="*/ 2046300 h 5147305"/>
              <a:gd name="connsiteX3" fmla="*/ 8310978 w 8847756"/>
              <a:gd name="connsiteY3" fmla="*/ 5134803 h 5147305"/>
              <a:gd name="connsiteX4" fmla="*/ 8162 w 8847756"/>
              <a:gd name="connsiteY4" fmla="*/ 722826 h 5147305"/>
              <a:gd name="connsiteX0" fmla="*/ 8151 w 8834353"/>
              <a:gd name="connsiteY0" fmla="*/ 601012 h 5111310"/>
              <a:gd name="connsiteX1" fmla="*/ 6794988 w 8834353"/>
              <a:gd name="connsiteY1" fmla="*/ 351962 h 5111310"/>
              <a:gd name="connsiteX2" fmla="*/ 8071362 w 8834353"/>
              <a:gd name="connsiteY2" fmla="*/ 3512654 h 5111310"/>
              <a:gd name="connsiteX3" fmla="*/ 8310967 w 8834353"/>
              <a:gd name="connsiteY3" fmla="*/ 5012989 h 5111310"/>
              <a:gd name="connsiteX4" fmla="*/ 8151 w 8834353"/>
              <a:gd name="connsiteY4" fmla="*/ 601012 h 5111310"/>
              <a:gd name="connsiteX0" fmla="*/ 9236 w 8835438"/>
              <a:gd name="connsiteY0" fmla="*/ 425441 h 4935739"/>
              <a:gd name="connsiteX1" fmla="*/ 6796073 w 8835438"/>
              <a:gd name="connsiteY1" fmla="*/ 176391 h 4935739"/>
              <a:gd name="connsiteX2" fmla="*/ 8072447 w 8835438"/>
              <a:gd name="connsiteY2" fmla="*/ 3337083 h 4935739"/>
              <a:gd name="connsiteX3" fmla="*/ 8312052 w 8835438"/>
              <a:gd name="connsiteY3" fmla="*/ 4837418 h 4935739"/>
              <a:gd name="connsiteX4" fmla="*/ 9236 w 8835438"/>
              <a:gd name="connsiteY4" fmla="*/ 425441 h 4935739"/>
              <a:gd name="connsiteX0" fmla="*/ 10991 w 8837193"/>
              <a:gd name="connsiteY0" fmla="*/ 1814215 h 6324513"/>
              <a:gd name="connsiteX1" fmla="*/ 6797828 w 8837193"/>
              <a:gd name="connsiteY1" fmla="*/ 1565165 h 6324513"/>
              <a:gd name="connsiteX2" fmla="*/ 8074202 w 8837193"/>
              <a:gd name="connsiteY2" fmla="*/ 4725857 h 6324513"/>
              <a:gd name="connsiteX3" fmla="*/ 8313807 w 8837193"/>
              <a:gd name="connsiteY3" fmla="*/ 6226192 h 6324513"/>
              <a:gd name="connsiteX4" fmla="*/ 10991 w 8837193"/>
              <a:gd name="connsiteY4" fmla="*/ 1814215 h 6324513"/>
              <a:gd name="connsiteX0" fmla="*/ 10991 w 9059358"/>
              <a:gd name="connsiteY0" fmla="*/ 1814215 h 6279596"/>
              <a:gd name="connsiteX1" fmla="*/ 6797828 w 9059358"/>
              <a:gd name="connsiteY1" fmla="*/ 1565165 h 6279596"/>
              <a:gd name="connsiteX2" fmla="*/ 8074202 w 9059358"/>
              <a:gd name="connsiteY2" fmla="*/ 4725857 h 6279596"/>
              <a:gd name="connsiteX3" fmla="*/ 8313807 w 9059358"/>
              <a:gd name="connsiteY3" fmla="*/ 6226192 h 6279596"/>
              <a:gd name="connsiteX4" fmla="*/ 10991 w 9059358"/>
              <a:gd name="connsiteY4" fmla="*/ 1814215 h 6279596"/>
              <a:gd name="connsiteX0" fmla="*/ 275940 w 9324307"/>
              <a:gd name="connsiteY0" fmla="*/ 443998 h 4870644"/>
              <a:gd name="connsiteX1" fmla="*/ 2447904 w 9324307"/>
              <a:gd name="connsiteY1" fmla="*/ 352379 h 4870644"/>
              <a:gd name="connsiteX2" fmla="*/ 7062777 w 9324307"/>
              <a:gd name="connsiteY2" fmla="*/ 194948 h 4870644"/>
              <a:gd name="connsiteX3" fmla="*/ 8339151 w 9324307"/>
              <a:gd name="connsiteY3" fmla="*/ 3355640 h 4870644"/>
              <a:gd name="connsiteX4" fmla="*/ 8578756 w 9324307"/>
              <a:gd name="connsiteY4" fmla="*/ 4855975 h 4870644"/>
              <a:gd name="connsiteX5" fmla="*/ 275940 w 9324307"/>
              <a:gd name="connsiteY5" fmla="*/ 443998 h 4870644"/>
              <a:gd name="connsiteX0" fmla="*/ 3689 w 8639102"/>
              <a:gd name="connsiteY0" fmla="*/ 443998 h 4876886"/>
              <a:gd name="connsiteX1" fmla="*/ 2175653 w 8639102"/>
              <a:gd name="connsiteY1" fmla="*/ 352379 h 4876886"/>
              <a:gd name="connsiteX2" fmla="*/ 6790526 w 8639102"/>
              <a:gd name="connsiteY2" fmla="*/ 194948 h 4876886"/>
              <a:gd name="connsiteX3" fmla="*/ 8066900 w 8639102"/>
              <a:gd name="connsiteY3" fmla="*/ 3355640 h 4876886"/>
              <a:gd name="connsiteX4" fmla="*/ 8306505 w 8639102"/>
              <a:gd name="connsiteY4" fmla="*/ 4855975 h 4876886"/>
              <a:gd name="connsiteX5" fmla="*/ 2632854 w 8639102"/>
              <a:gd name="connsiteY5" fmla="*/ 3961853 h 4876886"/>
              <a:gd name="connsiteX6" fmla="*/ 3689 w 8639102"/>
              <a:gd name="connsiteY6" fmla="*/ 443998 h 4876886"/>
              <a:gd name="connsiteX0" fmla="*/ 3689 w 8639102"/>
              <a:gd name="connsiteY0" fmla="*/ 443998 h 4902936"/>
              <a:gd name="connsiteX1" fmla="*/ 2175653 w 8639102"/>
              <a:gd name="connsiteY1" fmla="*/ 352379 h 4902936"/>
              <a:gd name="connsiteX2" fmla="*/ 6790526 w 8639102"/>
              <a:gd name="connsiteY2" fmla="*/ 194948 h 4902936"/>
              <a:gd name="connsiteX3" fmla="*/ 8066900 w 8639102"/>
              <a:gd name="connsiteY3" fmla="*/ 3355640 h 4902936"/>
              <a:gd name="connsiteX4" fmla="*/ 8306505 w 8639102"/>
              <a:gd name="connsiteY4" fmla="*/ 4855975 h 4902936"/>
              <a:gd name="connsiteX5" fmla="*/ 2632854 w 8639102"/>
              <a:gd name="connsiteY5" fmla="*/ 3961853 h 4902936"/>
              <a:gd name="connsiteX6" fmla="*/ 3689 w 8639102"/>
              <a:gd name="connsiteY6" fmla="*/ 443998 h 4902936"/>
              <a:gd name="connsiteX0" fmla="*/ 3689 w 8639102"/>
              <a:gd name="connsiteY0" fmla="*/ 443998 h 4902936"/>
              <a:gd name="connsiteX1" fmla="*/ 2175653 w 8639102"/>
              <a:gd name="connsiteY1" fmla="*/ 352379 h 4902936"/>
              <a:gd name="connsiteX2" fmla="*/ 6790526 w 8639102"/>
              <a:gd name="connsiteY2" fmla="*/ 194948 h 4902936"/>
              <a:gd name="connsiteX3" fmla="*/ 8066900 w 8639102"/>
              <a:gd name="connsiteY3" fmla="*/ 3355640 h 4902936"/>
              <a:gd name="connsiteX4" fmla="*/ 8306505 w 8639102"/>
              <a:gd name="connsiteY4" fmla="*/ 4855975 h 4902936"/>
              <a:gd name="connsiteX5" fmla="*/ 2632854 w 8639102"/>
              <a:gd name="connsiteY5" fmla="*/ 3961853 h 4902936"/>
              <a:gd name="connsiteX6" fmla="*/ 3689 w 8639102"/>
              <a:gd name="connsiteY6" fmla="*/ 443998 h 490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9102" h="4902936">
                <a:moveTo>
                  <a:pt x="3689" y="443998"/>
                </a:moveTo>
                <a:cubicBezTo>
                  <a:pt x="-72511" y="-157581"/>
                  <a:pt x="1044514" y="393887"/>
                  <a:pt x="2175653" y="352379"/>
                </a:cubicBezTo>
                <a:cubicBezTo>
                  <a:pt x="3306792" y="310871"/>
                  <a:pt x="5808651" y="-305596"/>
                  <a:pt x="6790526" y="194948"/>
                </a:cubicBezTo>
                <a:cubicBezTo>
                  <a:pt x="7772401" y="695492"/>
                  <a:pt x="8066900" y="-197364"/>
                  <a:pt x="8066900" y="3355640"/>
                </a:cubicBezTo>
                <a:cubicBezTo>
                  <a:pt x="7970648" y="3900749"/>
                  <a:pt x="9212179" y="4754940"/>
                  <a:pt x="8306505" y="4855975"/>
                </a:cubicBezTo>
                <a:cubicBezTo>
                  <a:pt x="7400831" y="4957010"/>
                  <a:pt x="4738552" y="4985940"/>
                  <a:pt x="2632854" y="3961853"/>
                </a:cubicBezTo>
                <a:cubicBezTo>
                  <a:pt x="430904" y="2721198"/>
                  <a:pt x="79889" y="1045577"/>
                  <a:pt x="3689" y="443998"/>
                </a:cubicBezTo>
                <a:close/>
              </a:path>
            </a:pathLst>
          </a:custGeom>
          <a:solidFill>
            <a:srgbClr val="EE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6319" y="246202"/>
            <a:ext cx="4128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What is meant by the word?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1974" y="1351107"/>
            <a:ext cx="8817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solidFill>
                  <a:srgbClr val="C00000"/>
                </a:solidFill>
                <a:latin typeface="Avenir Next LT Pro" panose="020B0504020202020204" pitchFamily="34" charset="0"/>
                <a:ea typeface="Source Sans Pro Black" panose="020F0502020204030204" pitchFamily="34" charset="0"/>
              </a:rPr>
              <a:t>HARVEST</a:t>
            </a:r>
            <a:endParaRPr lang="en-GB" sz="96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890" y="4697248"/>
            <a:ext cx="1847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 dirty="0"/>
          </a:p>
        </p:txBody>
      </p:sp>
      <p:pic>
        <p:nvPicPr>
          <p:cNvPr id="15" name="Picture 14" descr="A red rectangular object with white background&#10;&#10;Description automatically generated">
            <a:extLst>
              <a:ext uri="{FF2B5EF4-FFF2-40B4-BE49-F238E27FC236}">
                <a16:creationId xmlns:a16="http://schemas.microsoft.com/office/drawing/2014/main" id="{DE246049-8316-1140-9A2B-BD0DD8321D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84" b="67621" l="12543" r="87115">
                        <a14:foregroundMark x1="12571" y1="34355" x2="12856" y2="66613"/>
                        <a14:foregroundMark x1="87115" y1="34879" x2="85889" y2="6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2" t="28654" r="9810" b="28020"/>
          <a:stretch/>
        </p:blipFill>
        <p:spPr>
          <a:xfrm>
            <a:off x="-289857" y="3514062"/>
            <a:ext cx="8639102" cy="20242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159073-5911-F7A3-4AD1-BC9A4EB7A564}"/>
              </a:ext>
            </a:extLst>
          </p:cNvPr>
          <p:cNvSpPr txBox="1"/>
          <p:nvPr/>
        </p:nvSpPr>
        <p:spPr>
          <a:xfrm>
            <a:off x="173250" y="3804870"/>
            <a:ext cx="7785644" cy="186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Article 24 (health and health services) Every child has the right to the best possible health. Governments must provide good quality health care, clean water, nutritious food, and a clean environment and education on health and well-being so that children can stay healthy. Richer countries must help poorer countries achieve this.</a:t>
            </a:r>
          </a:p>
        </p:txBody>
      </p:sp>
      <p:pic>
        <p:nvPicPr>
          <p:cNvPr id="11" name="Picture 10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BB626CE8-BCB4-BEF2-97A4-0D393D676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615"/>
            <a:ext cx="2127481" cy="9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7714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FDA36-2269-828E-F485-33E7C4A857C2}"/>
              </a:ext>
            </a:extLst>
          </p:cNvPr>
          <p:cNvSpPr txBox="1"/>
          <p:nvPr/>
        </p:nvSpPr>
        <p:spPr>
          <a:xfrm>
            <a:off x="1427474" y="2151291"/>
            <a:ext cx="933399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04088">
              <a:spcBef>
                <a:spcPct val="0"/>
              </a:spcBef>
              <a:spcAft>
                <a:spcPts val="600"/>
              </a:spcAft>
            </a:pPr>
            <a:r>
              <a:rPr lang="en-GB" sz="2400" b="1" kern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Harvest is a celebration of the food that is grown on the land.</a:t>
            </a:r>
          </a:p>
          <a:p>
            <a:pPr algn="ctr" defTabSz="704088">
              <a:spcBef>
                <a:spcPct val="0"/>
              </a:spcBef>
              <a:spcAft>
                <a:spcPts val="600"/>
              </a:spcAft>
            </a:pPr>
            <a:endParaRPr lang="en-GB" sz="2400" b="1" kern="12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 defTabSz="704088">
              <a:spcBef>
                <a:spcPct val="0"/>
              </a:spcBef>
              <a:spcAft>
                <a:spcPts val="600"/>
              </a:spcAft>
            </a:pPr>
            <a:r>
              <a:rPr lang="en-GB" sz="2400" b="1" kern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Harvest time is all about celebrating all the good things the earth supplies. </a:t>
            </a:r>
            <a:endParaRPr lang="en-GB" altLang="en-US" sz="24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BE8B1-6504-9446-84ED-D5014073F34B}"/>
              </a:ext>
            </a:extLst>
          </p:cNvPr>
          <p:cNvSpPr txBox="1"/>
          <p:nvPr/>
        </p:nvSpPr>
        <p:spPr>
          <a:xfrm>
            <a:off x="370266" y="4449095"/>
            <a:ext cx="114484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04088">
              <a:spcBef>
                <a:spcPct val="0"/>
              </a:spcBef>
              <a:spcAft>
                <a:spcPts val="600"/>
              </a:spcAft>
            </a:pPr>
            <a:r>
              <a:rPr lang="en-GB" altLang="en-US" sz="2400" kern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In Britain, </a:t>
            </a:r>
            <a:r>
              <a:rPr lang="en-GB" sz="2400" kern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Harvest  is </a:t>
            </a:r>
            <a:r>
              <a:rPr lang="en-GB" altLang="en-US" sz="2400" kern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often celebrated in churches and schools by bringing baskets of food to give thanks to God.  </a:t>
            </a:r>
            <a:endParaRPr lang="en-GB" altLang="en-US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3" name="Picture 12" descr="A rectangular orange rectangle with a white background&#10;&#10;Description automatically generated">
            <a:extLst>
              <a:ext uri="{FF2B5EF4-FFF2-40B4-BE49-F238E27FC236}">
                <a16:creationId xmlns:a16="http://schemas.microsoft.com/office/drawing/2014/main" id="{E95488A7-879D-43A9-01E5-0899176B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63" b="67218" l="12486" r="87685">
                        <a14:foregroundMark x1="39709" y1="49113" x2="48375" y2="49395"/>
                        <a14:foregroundMark x1="12144" y1="34315" x2="14367" y2="64758"/>
                        <a14:foregroundMark x1="14367" y1="64758" x2="32155" y2="63589"/>
                        <a14:foregroundMark x1="32155" y1="63589" x2="45040" y2="66815"/>
                        <a14:foregroundMark x1="45040" y1="66815" x2="66819" y2="62621"/>
                        <a14:foregroundMark x1="66819" y1="62621" x2="80245" y2="64153"/>
                        <a14:foregroundMark x1="80245" y1="64153" x2="85120" y2="57298"/>
                        <a14:foregroundMark x1="85120" y1="57298" x2="84208" y2="37823"/>
                        <a14:foregroundMark x1="84208" y1="37823" x2="77195" y2="34556"/>
                        <a14:foregroundMark x1="77195" y1="34556" x2="12514" y2="33266"/>
                        <a14:foregroundMark x1="86403" y1="35323" x2="87685" y2="63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1" t="28642" r="8569" b="28417"/>
          <a:stretch/>
        </p:blipFill>
        <p:spPr>
          <a:xfrm>
            <a:off x="3137397" y="145874"/>
            <a:ext cx="6376522" cy="16861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871619-6D93-B3D3-0E76-E4B23339CC8B}"/>
              </a:ext>
            </a:extLst>
          </p:cNvPr>
          <p:cNvSpPr/>
          <p:nvPr/>
        </p:nvSpPr>
        <p:spPr>
          <a:xfrm>
            <a:off x="2906214" y="460304"/>
            <a:ext cx="6850592" cy="121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04088">
              <a:spcAft>
                <a:spcPts val="600"/>
              </a:spcAft>
            </a:pPr>
            <a:r>
              <a:rPr lang="en-GB" sz="7392" b="1" kern="1200" dirty="0">
                <a:solidFill>
                  <a:srgbClr val="C00000"/>
                </a:solidFill>
                <a:latin typeface="Avenir Next LT Pro" panose="020B0504020202020204" pitchFamily="34" charset="0"/>
                <a:ea typeface="Source Sans Pro Black" panose="020F0502020204030204" pitchFamily="34" charset="0"/>
              </a:rPr>
              <a:t>HARVEST</a:t>
            </a:r>
            <a:endParaRPr lang="en-GB" sz="96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7" name="Picture 6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67089BEA-6BB8-7C5C-23BE-444CB8306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615"/>
            <a:ext cx="2127481" cy="9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207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n an orange background&#10;&#10;Description automatically generated">
            <a:extLst>
              <a:ext uri="{FF2B5EF4-FFF2-40B4-BE49-F238E27FC236}">
                <a16:creationId xmlns:a16="http://schemas.microsoft.com/office/drawing/2014/main" id="{11216A9D-B72D-3FF7-AE49-1FAFE5660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7" b="1599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3" name="Picture 2" descr="Globe Clipart Images - Free Download on Freepik">
            <a:extLst>
              <a:ext uri="{FF2B5EF4-FFF2-40B4-BE49-F238E27FC236}">
                <a16:creationId xmlns:a16="http://schemas.microsoft.com/office/drawing/2014/main" id="{D80ED089-C762-3ECE-68D3-519AFAF6F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70803" y="3710613"/>
            <a:ext cx="2024353" cy="254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52BA7863-4274-804D-C8B9-1FCC1266D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615"/>
            <a:ext cx="2127481" cy="906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07246F-5A5F-C39F-E0C7-445E05FF25E1}"/>
              </a:ext>
            </a:extLst>
          </p:cNvPr>
          <p:cNvSpPr txBox="1"/>
          <p:nvPr/>
        </p:nvSpPr>
        <p:spPr>
          <a:xfrm>
            <a:off x="5681505" y="4601549"/>
            <a:ext cx="5388571" cy="135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Is there enough food in the world to go around?</a:t>
            </a:r>
          </a:p>
        </p:txBody>
      </p:sp>
    </p:spTree>
    <p:extLst>
      <p:ext uri="{BB962C8B-B14F-4D97-AF65-F5344CB8AC3E}">
        <p14:creationId xmlns:p14="http://schemas.microsoft.com/office/powerpoint/2010/main" val="2535739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73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attern of pumpkins and wheat&#10;&#10;Description automatically generated">
            <a:extLst>
              <a:ext uri="{FF2B5EF4-FFF2-40B4-BE49-F238E27FC236}">
                <a16:creationId xmlns:a16="http://schemas.microsoft.com/office/drawing/2014/main" id="{8BAB72CE-34D8-8C6B-C7A6-C47FB4818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468548" cy="6858001"/>
          </a:xfrm>
          <a:prstGeom prst="rect">
            <a:avLst/>
          </a:prstGeom>
        </p:spPr>
      </p:pic>
      <p:pic>
        <p:nvPicPr>
          <p:cNvPr id="6" name="Picture 5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D471A6A8-02C6-790A-6B5D-E3EFFEC7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9351"/>
            <a:ext cx="5459470" cy="2320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8FA559-4B44-94CC-C908-0DA4AC30A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464" y="640080"/>
            <a:ext cx="4844373" cy="2055986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2200" kern="1200" dirty="0">
                <a:solidFill>
                  <a:srgbClr val="FFFFFF"/>
                </a:solidFill>
                <a:latin typeface="Avenir Next LT Pro" panose="020B0504020202020204" pitchFamily="34" charset="0"/>
              </a:rPr>
            </a:br>
            <a:r>
              <a:rPr lang="en-US" sz="2200" kern="1200" dirty="0">
                <a:latin typeface="Avenir Next LT Pro" panose="020B0504020202020204" pitchFamily="34" charset="0"/>
              </a:rPr>
              <a:t>The world can provide food to feed twice its current population, but many people still go hungry due to …</a:t>
            </a:r>
            <a:br>
              <a:rPr lang="en-US" sz="2200" kern="1200" dirty="0">
                <a:latin typeface="Avenir Next LT Pro" panose="020B0504020202020204" pitchFamily="34" charset="0"/>
              </a:rPr>
            </a:br>
            <a:endParaRPr lang="en-US" sz="2200" kern="1200" dirty="0">
              <a:solidFill>
                <a:srgbClr val="FFFF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3A7A44-8A62-4FA5-1A5A-17D1BBC4CA40}"/>
              </a:ext>
            </a:extLst>
          </p:cNvPr>
          <p:cNvSpPr txBox="1">
            <a:spLocks/>
          </p:cNvSpPr>
          <p:nvPr/>
        </p:nvSpPr>
        <p:spPr>
          <a:xfrm>
            <a:off x="233463" y="2622596"/>
            <a:ext cx="4844373" cy="2602000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latin typeface="Avenir Next LT Pro" panose="020B0504020202020204" pitchFamily="34" charset="0"/>
              </a:rPr>
              <a:t>1. Food waste </a:t>
            </a:r>
            <a:r>
              <a:rPr lang="en-US" sz="2200" dirty="0">
                <a:latin typeface="Avenir Next LT Pro" panose="020B0504020202020204" pitchFamily="34" charset="0"/>
              </a:rPr>
              <a:t>– its estimated that 1/3 of the world’s food is wasted, which is enough to feed 1.26 billion people.</a:t>
            </a:r>
            <a:br>
              <a:rPr lang="en-US" sz="2200" dirty="0">
                <a:latin typeface="Avenir Next LT Pro" panose="020B0504020202020204" pitchFamily="34" charset="0"/>
              </a:rPr>
            </a:br>
            <a:endParaRPr lang="en-US" sz="2200" dirty="0">
              <a:solidFill>
                <a:srgbClr val="FFFF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6EA3D9-0DFE-FCE3-44E9-F9AFCBE30C68}"/>
              </a:ext>
            </a:extLst>
          </p:cNvPr>
          <p:cNvSpPr txBox="1">
            <a:spLocks/>
          </p:cNvSpPr>
          <p:nvPr/>
        </p:nvSpPr>
        <p:spPr>
          <a:xfrm>
            <a:off x="233463" y="4357751"/>
            <a:ext cx="4844373" cy="2602000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latin typeface="Avenir Next LT Pro" panose="020B0504020202020204" pitchFamily="34" charset="0"/>
              </a:rPr>
              <a:t>2. Lack of access</a:t>
            </a:r>
            <a:r>
              <a:rPr lang="en-US" sz="2200" dirty="0">
                <a:latin typeface="Avenir Next LT Pro" panose="020B0504020202020204" pitchFamily="34" charset="0"/>
              </a:rPr>
              <a:t> - due to factors like food shortages, conflict and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18844410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lobe Clipart Images - Free Download on Freepik">
            <a:extLst>
              <a:ext uri="{FF2B5EF4-FFF2-40B4-BE49-F238E27FC236}">
                <a16:creationId xmlns:a16="http://schemas.microsoft.com/office/drawing/2014/main" id="{1E343BF0-D406-5167-AC56-5864BF684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4" b="30436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C44402CA-1A8C-F17A-FE87-F2E69BF63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077" y="-1318884"/>
            <a:ext cx="13219884" cy="9345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5B8EAC-54D4-C13A-0070-A72C87F87471}"/>
              </a:ext>
            </a:extLst>
          </p:cNvPr>
          <p:cNvSpPr txBox="1"/>
          <p:nvPr/>
        </p:nvSpPr>
        <p:spPr>
          <a:xfrm>
            <a:off x="1124728" y="2802512"/>
            <a:ext cx="9936447" cy="110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venir Next LT Pro" panose="020B0504020202020204" pitchFamily="34" charset="0"/>
                <a:ea typeface="+mj-ea"/>
                <a:cs typeface="+mj-cs"/>
              </a:rPr>
              <a:t>When you think of people going hungry where in the world do you see it happening?</a:t>
            </a:r>
          </a:p>
        </p:txBody>
      </p:sp>
      <p:pic>
        <p:nvPicPr>
          <p:cNvPr id="4" name="Picture 3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33B6C87A-5E5C-2A3D-837E-CB378369D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615"/>
            <a:ext cx="2127481" cy="9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73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ttern of pumpkins and wheat&#10;&#10;Description automatically generated">
            <a:extLst>
              <a:ext uri="{FF2B5EF4-FFF2-40B4-BE49-F238E27FC236}">
                <a16:creationId xmlns:a16="http://schemas.microsoft.com/office/drawing/2014/main" id="{68F15EA5-4D82-10AA-5D21-F471D4C6C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"/>
            <a:ext cx="8068826" cy="6858010"/>
          </a:xfrm>
          <a:prstGeom prst="rect">
            <a:avLst/>
          </a:prstGeom>
        </p:spPr>
      </p:pic>
      <p:pic>
        <p:nvPicPr>
          <p:cNvPr id="3" name="Picture 2" descr="UK Map | Maps of United Kingdom">
            <a:extLst>
              <a:ext uri="{FF2B5EF4-FFF2-40B4-BE49-F238E27FC236}">
                <a16:creationId xmlns:a16="http://schemas.microsoft.com/office/drawing/2014/main" id="{A5E4DA3E-2B95-AEB5-8ED6-F7D5BC42A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" r="-1" b="285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A5FC6D-F4D2-0930-9130-D1BBDD91F30E}"/>
              </a:ext>
            </a:extLst>
          </p:cNvPr>
          <p:cNvSpPr txBox="1"/>
          <p:nvPr/>
        </p:nvSpPr>
        <p:spPr>
          <a:xfrm>
            <a:off x="838201" y="2357886"/>
            <a:ext cx="4619621" cy="26454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 Next LT Pro" panose="020B0504020202020204" pitchFamily="34" charset="0"/>
              </a:rPr>
              <a:t>Article 24 (health and health services) Every child has the right to the best possible health. Governments must provide good quality health care, clean water, nutritious food, and a clean environment and education on health and well-being so that children can stay healthy. Richer countries must help poorer countries achieve this.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381EA-24A5-5690-C2CD-870A8D4BEFE3}"/>
              </a:ext>
            </a:extLst>
          </p:cNvPr>
          <p:cNvSpPr/>
          <p:nvPr/>
        </p:nvSpPr>
        <p:spPr>
          <a:xfrm>
            <a:off x="838201" y="365125"/>
            <a:ext cx="5251316" cy="1627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Avenir Next LT Pro" panose="020B0504020202020204" pitchFamily="34" charset="0"/>
                <a:ea typeface="+mj-ea"/>
                <a:cs typeface="+mj-cs"/>
              </a:rPr>
              <a:t>Do we experience real hunger in the UK?</a:t>
            </a:r>
          </a:p>
        </p:txBody>
      </p:sp>
    </p:spTree>
    <p:extLst>
      <p:ext uri="{BB962C8B-B14F-4D97-AF65-F5344CB8AC3E}">
        <p14:creationId xmlns:p14="http://schemas.microsoft.com/office/powerpoint/2010/main" val="2886510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8618-1F12-8601-AE5E-7C750DE6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752849"/>
            <a:ext cx="2999034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venir Next LT Pro" panose="020B0504020202020204" pitchFamily="34" charset="0"/>
              </a:rPr>
              <a:t>Guess what?</a:t>
            </a:r>
          </a:p>
        </p:txBody>
      </p:sp>
      <p:pic>
        <p:nvPicPr>
          <p:cNvPr id="5" name="Picture 4" descr="A logo on an orange background&#10;&#10;Description automatically generated">
            <a:extLst>
              <a:ext uri="{FF2B5EF4-FFF2-40B4-BE49-F238E27FC236}">
                <a16:creationId xmlns:a16="http://schemas.microsoft.com/office/drawing/2014/main" id="{D540DE66-551B-8EED-DF89-E8132C987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7" b="1599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1A8E67-4996-E5AE-37C1-E8732D4EB5AA}"/>
              </a:ext>
            </a:extLst>
          </p:cNvPr>
          <p:cNvSpPr txBox="1"/>
          <p:nvPr/>
        </p:nvSpPr>
        <p:spPr>
          <a:xfrm>
            <a:off x="3719744" y="3867479"/>
            <a:ext cx="8194089" cy="2726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Over 13 million live below the poverty line in the UK.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1 in 5 parents missed a meal to feed their children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Millions of food parcels were given out last year in the UK.</a:t>
            </a:r>
          </a:p>
        </p:txBody>
      </p:sp>
    </p:spTree>
    <p:extLst>
      <p:ext uri="{BB962C8B-B14F-4D97-AF65-F5344CB8AC3E}">
        <p14:creationId xmlns:p14="http://schemas.microsoft.com/office/powerpoint/2010/main" val="19807067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2F6CDC9C-88FB-7F49-5553-E1CC170E5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880"/>
            <a:ext cx="12192000" cy="51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4699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4910eb-9f6c-49be-bfa2-121a7987e5c5" xsi:nil="true"/>
    <lcf76f155ced4ddcb4097134ff3c332f xmlns="59434efc-77f7-4a61-bc9c-1f86daa24d2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E88F3AFB67234F9A35951104B1BE96" ma:contentTypeVersion="18" ma:contentTypeDescription="Create a new document." ma:contentTypeScope="" ma:versionID="d7420c61bcc2f9c8b4b73ec9d44f1ab3">
  <xsd:schema xmlns:xsd="http://www.w3.org/2001/XMLSchema" xmlns:xs="http://www.w3.org/2001/XMLSchema" xmlns:p="http://schemas.microsoft.com/office/2006/metadata/properties" xmlns:ns2="59434efc-77f7-4a61-bc9c-1f86daa24d2b" xmlns:ns3="684910eb-9f6c-49be-bfa2-121a7987e5c5" targetNamespace="http://schemas.microsoft.com/office/2006/metadata/properties" ma:root="true" ma:fieldsID="0e9d553636c143225c0f0d7e7dfdbac4" ns2:_="" ns3:_="">
    <xsd:import namespace="59434efc-77f7-4a61-bc9c-1f86daa24d2b"/>
    <xsd:import namespace="684910eb-9f6c-49be-bfa2-121a7987e5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34efc-77f7-4a61-bc9c-1f86daa24d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580575-8aa7-451e-8403-4233b3b005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910eb-9f6c-49be-bfa2-121a7987e5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a5be38-1a9b-4fd1-b0cb-a60b7aa1cee8}" ma:internalName="TaxCatchAll" ma:showField="CatchAllData" ma:web="684910eb-9f6c-49be-bfa2-121a7987e5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3AD283-7CD1-4A43-9E6B-0A66FDBFB5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3A3D19-F29A-4A7C-A7C3-C03F2F60A77D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3fb0fa6d-e83e-4770-b92e-8084405eea40"/>
    <ds:schemaRef ds:uri="http://www.w3.org/XML/1998/namespace"/>
    <ds:schemaRef ds:uri="684910eb-9f6c-49be-bfa2-121a7987e5c5"/>
    <ds:schemaRef ds:uri="59434efc-77f7-4a61-bc9c-1f86daa24d2b"/>
  </ds:schemaRefs>
</ds:datastoreItem>
</file>

<file path=customXml/itemProps3.xml><?xml version="1.0" encoding="utf-8"?>
<ds:datastoreItem xmlns:ds="http://schemas.openxmlformats.org/officeDocument/2006/customXml" ds:itemID="{04E15A3A-5322-4A58-8C42-A6EE5704F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34efc-77f7-4a61-bc9c-1f86daa24d2b"/>
    <ds:schemaRef ds:uri="684910eb-9f6c-49be-bfa2-121a7987e5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48355</TotalTime>
  <Words>486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Black</vt:lpstr>
      <vt:lpstr>Avenir Book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 The world can provide food to feed twice its current population, but many people still go hungry due to … </vt:lpstr>
      <vt:lpstr>PowerPoint Presentation</vt:lpstr>
      <vt:lpstr>PowerPoint Presentation</vt:lpstr>
      <vt:lpstr>Guess what?</vt:lpstr>
      <vt:lpstr>PowerPoint Presentation</vt:lpstr>
      <vt:lpstr>What do you think a foodbank 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Objective:</dc:title>
  <dc:creator>Lynne Tilby</dc:creator>
  <cp:lastModifiedBy>Sarah C</cp:lastModifiedBy>
  <cp:revision>44</cp:revision>
  <cp:lastPrinted>2023-09-06T08:17:52Z</cp:lastPrinted>
  <dcterms:created xsi:type="dcterms:W3CDTF">2020-07-22T09:58:54Z</dcterms:created>
  <dcterms:modified xsi:type="dcterms:W3CDTF">2024-09-03T12:14:09Z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0x0101003EE88F3AFB67234F9A35951104B1BE96</vt:lpwstr>
  </property>
  <property fmtid="{D5CDD505-2E9C-101B-9397-08002B2CF9AE}" pid="3" name="MediaServiceImageTags">
    <vt:lpwstr/>
  </property>
</Properties>
</file>